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74" r:id="rId2"/>
    <p:sldId id="257" r:id="rId3"/>
    <p:sldId id="265" r:id="rId4"/>
    <p:sldId id="263" r:id="rId5"/>
    <p:sldId id="258" r:id="rId6"/>
    <p:sldId id="259" r:id="rId7"/>
    <p:sldId id="260" r:id="rId8"/>
    <p:sldId id="261" r:id="rId9"/>
    <p:sldId id="262" r:id="rId10"/>
    <p:sldId id="264" r:id="rId11"/>
    <p:sldId id="317" r:id="rId12"/>
    <p:sldId id="277" r:id="rId13"/>
    <p:sldId id="278" r:id="rId14"/>
    <p:sldId id="288" r:id="rId15"/>
    <p:sldId id="279" r:id="rId16"/>
    <p:sldId id="280" r:id="rId17"/>
    <p:sldId id="284" r:id="rId18"/>
    <p:sldId id="283" r:id="rId19"/>
    <p:sldId id="286" r:id="rId20"/>
    <p:sldId id="287" r:id="rId21"/>
    <p:sldId id="285" r:id="rId22"/>
    <p:sldId id="281" r:id="rId23"/>
    <p:sldId id="282" r:id="rId24"/>
    <p:sldId id="266" r:id="rId25"/>
    <p:sldId id="268" r:id="rId26"/>
    <p:sldId id="269" r:id="rId27"/>
    <p:sldId id="289" r:id="rId28"/>
    <p:sldId id="290" r:id="rId29"/>
    <p:sldId id="270" r:id="rId30"/>
    <p:sldId id="271" r:id="rId31"/>
    <p:sldId id="272" r:id="rId32"/>
    <p:sldId id="273" r:id="rId33"/>
    <p:sldId id="291" r:id="rId34"/>
    <p:sldId id="292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1"/>
    <p:restoredTop sz="93864"/>
  </p:normalViewPr>
  <p:slideViewPr>
    <p:cSldViewPr snapToGrid="0" snapToObjects="1">
      <p:cViewPr varScale="1">
        <p:scale>
          <a:sx n="103" d="100"/>
          <a:sy n="103" d="100"/>
        </p:scale>
        <p:origin x="-83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riel:Dropbox:Cuenca%20del%20Fuy%20(1):PROYECTOS:Antofagasta:muestrasantofagasta:AntofagastaDendroquimic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riel:Dropbox:Cuenca%20del%20Fuy%20(1):PROYECTOS:Antofagasta:muestrasantofagasta:AntofagastaDendroquimic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riel:Dropbox:Cuenca%20del%20Fuy%20(1):PROYECTOS:Antofagasta:muestrasantofagasta:AntofagastaDendroquimic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riel:Dropbox:Cuenca%20del%20Fuy%20(1):PROYECTOS:Antofagasta:muestrasantofagasta:AntofagastaDendroquimic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riel:Dropbox:Cuenca%20del%20Fuy%20(1):PROYECTOS:Antofagasta:muestrasantofagasta:AntofagastaDendroquimic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riel:Dropbox:Ameridendro%20Presentacion%20Pablo:AntofagastaDendroquimic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riel:Dropbox:Ameridendro%20Presentacion%20Pablo:AntofagastaDendroquimic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\Desktop\Granier\Mayo2019\Rgranier\PaltosDinamicadIARIOS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Summary!$C$9:$C$18</c:f>
              <c:strCache>
                <c:ptCount val="10"/>
                <c:pt idx="0">
                  <c:v>1919-1923</c:v>
                </c:pt>
                <c:pt idx="1">
                  <c:v>1924-1933</c:v>
                </c:pt>
                <c:pt idx="2">
                  <c:v>1934-1943</c:v>
                </c:pt>
                <c:pt idx="3">
                  <c:v>1944-1953</c:v>
                </c:pt>
                <c:pt idx="4">
                  <c:v>1954-1963</c:v>
                </c:pt>
                <c:pt idx="5">
                  <c:v>1964-1973</c:v>
                </c:pt>
                <c:pt idx="6">
                  <c:v>1974-1983</c:v>
                </c:pt>
                <c:pt idx="7">
                  <c:v>1984-1993</c:v>
                </c:pt>
                <c:pt idx="8">
                  <c:v>1994-2003</c:v>
                </c:pt>
                <c:pt idx="9">
                  <c:v>2004-2013</c:v>
                </c:pt>
              </c:strCache>
            </c:strRef>
          </c:cat>
          <c:val>
            <c:numRef>
              <c:f>Summary!$W$10:$W$18</c:f>
              <c:numCache>
                <c:formatCode>0.00</c:formatCode>
                <c:ptCount val="9"/>
                <c:pt idx="0">
                  <c:v>0.171044286503841</c:v>
                </c:pt>
                <c:pt idx="1">
                  <c:v>0.184209098485311</c:v>
                </c:pt>
                <c:pt idx="2">
                  <c:v>0.177823644885464</c:v>
                </c:pt>
                <c:pt idx="3">
                  <c:v>0.184669854873364</c:v>
                </c:pt>
                <c:pt idx="4">
                  <c:v>0.14545633361623</c:v>
                </c:pt>
                <c:pt idx="5">
                  <c:v>0.173471217487258</c:v>
                </c:pt>
                <c:pt idx="6">
                  <c:v>0.301734360196035</c:v>
                </c:pt>
                <c:pt idx="7">
                  <c:v>0.216155138731228</c:v>
                </c:pt>
                <c:pt idx="8">
                  <c:v>0.156770867321052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4BF-4F5F-8F8B-0AE65D1711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8851176"/>
        <c:axId val="-2088846088"/>
      </c:lineChart>
      <c:catAx>
        <c:axId val="-2088851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8846088"/>
        <c:crosses val="autoZero"/>
        <c:auto val="1"/>
        <c:lblAlgn val="ctr"/>
        <c:lblOffset val="100"/>
        <c:noMultiLvlLbl val="0"/>
      </c:catAx>
      <c:valAx>
        <c:axId val="-2088846088"/>
        <c:scaling>
          <c:orientation val="minMax"/>
          <c:max val="0.32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ppm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8851176"/>
        <c:crosses val="autoZero"/>
        <c:crossBetween val="between"/>
        <c:majorUnit val="0.1"/>
        <c:minorUnit val="0.0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Pb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Summary!$C$90:$C$98</c:f>
              <c:strCache>
                <c:ptCount val="9"/>
                <c:pt idx="0">
                  <c:v>1926-1933</c:v>
                </c:pt>
                <c:pt idx="1">
                  <c:v>1932-1942</c:v>
                </c:pt>
                <c:pt idx="2">
                  <c:v>1942-1952</c:v>
                </c:pt>
                <c:pt idx="3">
                  <c:v>1952-1962</c:v>
                </c:pt>
                <c:pt idx="4">
                  <c:v>1962-1972</c:v>
                </c:pt>
                <c:pt idx="5">
                  <c:v>1972-1982</c:v>
                </c:pt>
                <c:pt idx="6">
                  <c:v>1982-1992</c:v>
                </c:pt>
                <c:pt idx="7">
                  <c:v>1992-2002</c:v>
                </c:pt>
                <c:pt idx="8">
                  <c:v>2004-2013</c:v>
                </c:pt>
              </c:strCache>
            </c:strRef>
          </c:cat>
          <c:val>
            <c:numRef>
              <c:f>Summary!$W$90:$W$98</c:f>
              <c:numCache>
                <c:formatCode>0.00</c:formatCode>
                <c:ptCount val="9"/>
                <c:pt idx="0">
                  <c:v>0.102158949959016</c:v>
                </c:pt>
                <c:pt idx="1">
                  <c:v>0.0483007383003882</c:v>
                </c:pt>
                <c:pt idx="2">
                  <c:v>0.0932134821535846</c:v>
                </c:pt>
                <c:pt idx="3">
                  <c:v>0.0937875714909531</c:v>
                </c:pt>
                <c:pt idx="4">
                  <c:v>0.0990557276968762</c:v>
                </c:pt>
                <c:pt idx="5">
                  <c:v>0.130855733119242</c:v>
                </c:pt>
                <c:pt idx="6">
                  <c:v>0.131764083104436</c:v>
                </c:pt>
                <c:pt idx="7">
                  <c:v>0.207561835831871</c:v>
                </c:pt>
                <c:pt idx="8">
                  <c:v>0.112656547524555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FFA-4A91-9CC6-E3955AA007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7993160"/>
        <c:axId val="2113739832"/>
      </c:lineChart>
      <c:catAx>
        <c:axId val="2117993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739832"/>
        <c:crosses val="autoZero"/>
        <c:auto val="1"/>
        <c:lblAlgn val="ctr"/>
        <c:lblOffset val="100"/>
        <c:noMultiLvlLbl val="0"/>
      </c:catAx>
      <c:valAx>
        <c:axId val="2113739832"/>
        <c:scaling>
          <c:orientation val="minMax"/>
          <c:max val="0.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ppm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99316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Pb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Summary!$C$167:$C$175</c:f>
              <c:strCache>
                <c:ptCount val="9"/>
                <c:pt idx="0">
                  <c:v>1923-1933</c:v>
                </c:pt>
                <c:pt idx="1">
                  <c:v>1934-1943</c:v>
                </c:pt>
                <c:pt idx="2">
                  <c:v>1944-1953</c:v>
                </c:pt>
                <c:pt idx="3">
                  <c:v>1954-1963</c:v>
                </c:pt>
                <c:pt idx="4">
                  <c:v>1964-1973</c:v>
                </c:pt>
                <c:pt idx="5">
                  <c:v>1974-1983</c:v>
                </c:pt>
                <c:pt idx="6">
                  <c:v>1984-1993</c:v>
                </c:pt>
                <c:pt idx="7">
                  <c:v>1994-2003</c:v>
                </c:pt>
                <c:pt idx="8">
                  <c:v>2004-2013</c:v>
                </c:pt>
              </c:strCache>
            </c:strRef>
          </c:cat>
          <c:val>
            <c:numRef>
              <c:f>Summary!$W$167:$W$175</c:f>
              <c:numCache>
                <c:formatCode>0.00</c:formatCode>
                <c:ptCount val="9"/>
                <c:pt idx="0">
                  <c:v>0.0536995493665369</c:v>
                </c:pt>
                <c:pt idx="1">
                  <c:v>0.0437838113143561</c:v>
                </c:pt>
                <c:pt idx="2">
                  <c:v>0.0359621484228157</c:v>
                </c:pt>
                <c:pt idx="3">
                  <c:v>0.0474213741948419</c:v>
                </c:pt>
                <c:pt idx="4">
                  <c:v>0.0459709473913519</c:v>
                </c:pt>
                <c:pt idx="5">
                  <c:v>0.0454257942285164</c:v>
                </c:pt>
                <c:pt idx="6">
                  <c:v>0.136489535046309</c:v>
                </c:pt>
                <c:pt idx="7">
                  <c:v>0.0794452234419522</c:v>
                </c:pt>
                <c:pt idx="8">
                  <c:v>0.117788815733799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D57-4F6A-B4BE-4A505D7B67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0951368"/>
        <c:axId val="2111760824"/>
      </c:lineChart>
      <c:catAx>
        <c:axId val="203095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1760824"/>
        <c:crosses val="autoZero"/>
        <c:auto val="1"/>
        <c:lblAlgn val="ctr"/>
        <c:lblOffset val="100"/>
        <c:noMultiLvlLbl val="0"/>
      </c:catAx>
      <c:valAx>
        <c:axId val="2111760824"/>
        <c:scaling>
          <c:orientation val="minMax"/>
          <c:max val="0.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ppm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95136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Cu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Summary!$C$90:$C$98</c:f>
              <c:strCache>
                <c:ptCount val="9"/>
                <c:pt idx="0">
                  <c:v>1926-1933</c:v>
                </c:pt>
                <c:pt idx="1">
                  <c:v>1932-1942</c:v>
                </c:pt>
                <c:pt idx="2">
                  <c:v>1942-1952</c:v>
                </c:pt>
                <c:pt idx="3">
                  <c:v>1952-1962</c:v>
                </c:pt>
                <c:pt idx="4">
                  <c:v>1962-1972</c:v>
                </c:pt>
                <c:pt idx="5">
                  <c:v>1972-1982</c:v>
                </c:pt>
                <c:pt idx="6">
                  <c:v>1982-1992</c:v>
                </c:pt>
                <c:pt idx="7">
                  <c:v>1992-2002</c:v>
                </c:pt>
                <c:pt idx="8">
                  <c:v>2004-2013</c:v>
                </c:pt>
              </c:strCache>
            </c:strRef>
          </c:cat>
          <c:val>
            <c:numRef>
              <c:f>Summary!$M$90:$M$98</c:f>
              <c:numCache>
                <c:formatCode>#.000</c:formatCode>
                <c:ptCount val="9"/>
                <c:pt idx="0">
                  <c:v>1.099212379731492</c:v>
                </c:pt>
                <c:pt idx="1">
                  <c:v>0.607185449753614</c:v>
                </c:pt>
                <c:pt idx="2">
                  <c:v>0.83757845162491</c:v>
                </c:pt>
                <c:pt idx="3">
                  <c:v>1.057046364258415</c:v>
                </c:pt>
                <c:pt idx="4">
                  <c:v>0.791476806921923</c:v>
                </c:pt>
                <c:pt idx="5">
                  <c:v>0.907761747965427</c:v>
                </c:pt>
                <c:pt idx="6">
                  <c:v>0.935657813143924</c:v>
                </c:pt>
                <c:pt idx="7">
                  <c:v>1.64405756739979</c:v>
                </c:pt>
                <c:pt idx="8">
                  <c:v>2.094032478177854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19F-4A54-86A8-2208E56B37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4965160"/>
        <c:axId val="2113825336"/>
      </c:lineChart>
      <c:catAx>
        <c:axId val="-209496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3825336"/>
        <c:crosses val="autoZero"/>
        <c:auto val="1"/>
        <c:lblAlgn val="ctr"/>
        <c:lblOffset val="100"/>
        <c:noMultiLvlLbl val="0"/>
      </c:catAx>
      <c:valAx>
        <c:axId val="2113825336"/>
        <c:scaling>
          <c:orientation val="minMax"/>
          <c:max val="4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ppm</a:t>
                </a:r>
              </a:p>
            </c:rich>
          </c:tx>
          <c:layout>
            <c:manualLayout>
              <c:xMode val="edge"/>
              <c:yMode val="edge"/>
              <c:x val="0.0405368094977425"/>
              <c:y val="0.32461111133667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.#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4965160"/>
        <c:crosses val="autoZero"/>
        <c:crossBetween val="between"/>
        <c:majorUnit val="1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Pb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Summary!$C$90:$C$98</c:f>
              <c:strCache>
                <c:ptCount val="9"/>
                <c:pt idx="0">
                  <c:v>1926-1933</c:v>
                </c:pt>
                <c:pt idx="1">
                  <c:v>1932-1942</c:v>
                </c:pt>
                <c:pt idx="2">
                  <c:v>1942-1952</c:v>
                </c:pt>
                <c:pt idx="3">
                  <c:v>1952-1962</c:v>
                </c:pt>
                <c:pt idx="4">
                  <c:v>1962-1972</c:v>
                </c:pt>
                <c:pt idx="5">
                  <c:v>1972-1982</c:v>
                </c:pt>
                <c:pt idx="6">
                  <c:v>1982-1992</c:v>
                </c:pt>
                <c:pt idx="7">
                  <c:v>1992-2002</c:v>
                </c:pt>
                <c:pt idx="8">
                  <c:v>2004-2013</c:v>
                </c:pt>
              </c:strCache>
            </c:strRef>
          </c:cat>
          <c:val>
            <c:numRef>
              <c:f>Summary!$W$90:$W$98</c:f>
              <c:numCache>
                <c:formatCode>#.000</c:formatCode>
                <c:ptCount val="9"/>
                <c:pt idx="0">
                  <c:v>0.102158949959016</c:v>
                </c:pt>
                <c:pt idx="1">
                  <c:v>0.0483007383003882</c:v>
                </c:pt>
                <c:pt idx="2">
                  <c:v>0.0932134821535846</c:v>
                </c:pt>
                <c:pt idx="3">
                  <c:v>0.0937875714909531</c:v>
                </c:pt>
                <c:pt idx="4">
                  <c:v>0.0990557276968762</c:v>
                </c:pt>
                <c:pt idx="5">
                  <c:v>0.130855733119242</c:v>
                </c:pt>
                <c:pt idx="6">
                  <c:v>0.131764083104436</c:v>
                </c:pt>
                <c:pt idx="7">
                  <c:v>0.207561835831871</c:v>
                </c:pt>
                <c:pt idx="8">
                  <c:v>0.112656547524555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FFA-4A91-9CC6-E3955AA007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4845720"/>
        <c:axId val="2030714312"/>
      </c:lineChart>
      <c:catAx>
        <c:axId val="-2094845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714312"/>
        <c:crosses val="autoZero"/>
        <c:auto val="1"/>
        <c:lblAlgn val="ctr"/>
        <c:lblOffset val="100"/>
        <c:noMultiLvlLbl val="0"/>
      </c:catAx>
      <c:valAx>
        <c:axId val="2030714312"/>
        <c:scaling>
          <c:orientation val="minMax"/>
          <c:max val="0.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ppm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.#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484572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Mo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Summary!$C$90:$C$98</c:f>
              <c:strCache>
                <c:ptCount val="9"/>
                <c:pt idx="0">
                  <c:v>1926-1933</c:v>
                </c:pt>
                <c:pt idx="1">
                  <c:v>1932-1942</c:v>
                </c:pt>
                <c:pt idx="2">
                  <c:v>1942-1952</c:v>
                </c:pt>
                <c:pt idx="3">
                  <c:v>1952-1962</c:v>
                </c:pt>
                <c:pt idx="4">
                  <c:v>1962-1972</c:v>
                </c:pt>
                <c:pt idx="5">
                  <c:v>1972-1982</c:v>
                </c:pt>
                <c:pt idx="6">
                  <c:v>1982-1992</c:v>
                </c:pt>
                <c:pt idx="7">
                  <c:v>1992-2002</c:v>
                </c:pt>
                <c:pt idx="8">
                  <c:v>2004-2013</c:v>
                </c:pt>
              </c:strCache>
            </c:strRef>
          </c:cat>
          <c:val>
            <c:numRef>
              <c:f>Summary!$Q$90:$Q$98</c:f>
              <c:numCache>
                <c:formatCode>#.000</c:formatCode>
                <c:ptCount val="9"/>
                <c:pt idx="0">
                  <c:v>0.648367272992914</c:v>
                </c:pt>
                <c:pt idx="1">
                  <c:v>0.257195994235671</c:v>
                </c:pt>
                <c:pt idx="2">
                  <c:v>0.529880190853</c:v>
                </c:pt>
                <c:pt idx="3">
                  <c:v>0.714291811191736</c:v>
                </c:pt>
                <c:pt idx="4">
                  <c:v>0.934335998832757</c:v>
                </c:pt>
                <c:pt idx="5">
                  <c:v>1.12391455637373</c:v>
                </c:pt>
                <c:pt idx="6">
                  <c:v>1.068979967654242</c:v>
                </c:pt>
                <c:pt idx="7">
                  <c:v>1.974125678482912</c:v>
                </c:pt>
                <c:pt idx="8">
                  <c:v>1.255083955434758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BC8-4E17-A7F3-A0A5228AD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6091512"/>
        <c:axId val="2066388168"/>
      </c:lineChart>
      <c:catAx>
        <c:axId val="2066091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6388168"/>
        <c:crosses val="autoZero"/>
        <c:auto val="1"/>
        <c:lblAlgn val="ctr"/>
        <c:lblOffset val="100"/>
        <c:noMultiLvlLbl val="0"/>
      </c:catAx>
      <c:valAx>
        <c:axId val="2066388168"/>
        <c:scaling>
          <c:orientation val="minMax"/>
          <c:max val="6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ppm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.#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6091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Ag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Summary!$C$90:$C$98</c:f>
              <c:strCache>
                <c:ptCount val="9"/>
                <c:pt idx="0">
                  <c:v>1926-1933</c:v>
                </c:pt>
                <c:pt idx="1">
                  <c:v>1932-1942</c:v>
                </c:pt>
                <c:pt idx="2">
                  <c:v>1942-1952</c:v>
                </c:pt>
                <c:pt idx="3">
                  <c:v>1952-1962</c:v>
                </c:pt>
                <c:pt idx="4">
                  <c:v>1962-1972</c:v>
                </c:pt>
                <c:pt idx="5">
                  <c:v>1972-1982</c:v>
                </c:pt>
                <c:pt idx="6">
                  <c:v>1982-1992</c:v>
                </c:pt>
                <c:pt idx="7">
                  <c:v>1992-2002</c:v>
                </c:pt>
                <c:pt idx="8">
                  <c:v>2004-2013</c:v>
                </c:pt>
              </c:strCache>
            </c:strRef>
          </c:cat>
          <c:val>
            <c:numRef>
              <c:f>Summary!$R$90:$R$98</c:f>
              <c:numCache>
                <c:formatCode>#.000</c:formatCode>
                <c:ptCount val="9"/>
                <c:pt idx="0">
                  <c:v>0.0272738275013983</c:v>
                </c:pt>
                <c:pt idx="1">
                  <c:v>0.0263041915077679</c:v>
                </c:pt>
                <c:pt idx="2">
                  <c:v>0.0161598579270611</c:v>
                </c:pt>
                <c:pt idx="3">
                  <c:v>0.0245074761830585</c:v>
                </c:pt>
                <c:pt idx="4">
                  <c:v>0.0187614715257824</c:v>
                </c:pt>
                <c:pt idx="5">
                  <c:v>0.0219000851019683</c:v>
                </c:pt>
                <c:pt idx="6">
                  <c:v>0.0158577624829201</c:v>
                </c:pt>
                <c:pt idx="7">
                  <c:v>0.027850593124701</c:v>
                </c:pt>
                <c:pt idx="8">
                  <c:v>0.0543097504106325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4C3-4A90-99DA-E466F0D25A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6512328"/>
        <c:axId val="2066568328"/>
      </c:lineChart>
      <c:catAx>
        <c:axId val="2066512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6568328"/>
        <c:crosses val="autoZero"/>
        <c:auto val="1"/>
        <c:lblAlgn val="ctr"/>
        <c:lblOffset val="100"/>
        <c:noMultiLvlLbl val="0"/>
      </c:catAx>
      <c:valAx>
        <c:axId val="2066568328"/>
        <c:scaling>
          <c:orientation val="minMax"/>
          <c:max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ppm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.#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6512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Daily transpiration (L)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'[PaltosDinamicadIARIOS.xlsx]Diario por fecha'!$B$1</c:f>
              <c:strCache>
                <c:ptCount val="1"/>
                <c:pt idx="0">
                  <c:v>Avocado1 L</c:v>
                </c:pt>
              </c:strCache>
            </c:strRef>
          </c:tx>
          <c:spPr>
            <a:ln w="22225" cap="rnd" cmpd="sng" algn="ctr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'[PaltosDinamicadIARIOS.xlsx]Diario por fecha'!$A$2:$A$371</c:f>
              <c:numCache>
                <c:formatCode>m/d/yyyy</c:formatCode>
                <c:ptCount val="370"/>
                <c:pt idx="0">
                  <c:v>42656.0</c:v>
                </c:pt>
                <c:pt idx="1">
                  <c:v>42657.0</c:v>
                </c:pt>
                <c:pt idx="2">
                  <c:v>42658.0</c:v>
                </c:pt>
                <c:pt idx="3">
                  <c:v>42659.0</c:v>
                </c:pt>
                <c:pt idx="4">
                  <c:v>42660.0</c:v>
                </c:pt>
                <c:pt idx="5">
                  <c:v>42661.0</c:v>
                </c:pt>
                <c:pt idx="6">
                  <c:v>42662.0</c:v>
                </c:pt>
                <c:pt idx="7">
                  <c:v>42663.0</c:v>
                </c:pt>
                <c:pt idx="8">
                  <c:v>42664.0</c:v>
                </c:pt>
                <c:pt idx="9">
                  <c:v>42665.0</c:v>
                </c:pt>
                <c:pt idx="10">
                  <c:v>42666.0</c:v>
                </c:pt>
                <c:pt idx="11">
                  <c:v>42667.0</c:v>
                </c:pt>
                <c:pt idx="12">
                  <c:v>42668.0</c:v>
                </c:pt>
                <c:pt idx="13">
                  <c:v>42669.0</c:v>
                </c:pt>
                <c:pt idx="14">
                  <c:v>42670.0</c:v>
                </c:pt>
                <c:pt idx="15">
                  <c:v>42671.0</c:v>
                </c:pt>
                <c:pt idx="16">
                  <c:v>42672.0</c:v>
                </c:pt>
                <c:pt idx="17">
                  <c:v>42673.0</c:v>
                </c:pt>
                <c:pt idx="18">
                  <c:v>42674.0</c:v>
                </c:pt>
                <c:pt idx="19">
                  <c:v>42675.0</c:v>
                </c:pt>
                <c:pt idx="20">
                  <c:v>42676.0</c:v>
                </c:pt>
                <c:pt idx="21">
                  <c:v>42677.0</c:v>
                </c:pt>
                <c:pt idx="22">
                  <c:v>42678.0</c:v>
                </c:pt>
                <c:pt idx="23">
                  <c:v>42679.0</c:v>
                </c:pt>
                <c:pt idx="24">
                  <c:v>42680.0</c:v>
                </c:pt>
                <c:pt idx="25">
                  <c:v>42681.0</c:v>
                </c:pt>
                <c:pt idx="26">
                  <c:v>42682.0</c:v>
                </c:pt>
                <c:pt idx="27">
                  <c:v>42683.0</c:v>
                </c:pt>
                <c:pt idx="28">
                  <c:v>42684.0</c:v>
                </c:pt>
                <c:pt idx="29">
                  <c:v>42685.0</c:v>
                </c:pt>
                <c:pt idx="30">
                  <c:v>42686.0</c:v>
                </c:pt>
                <c:pt idx="31">
                  <c:v>42687.0</c:v>
                </c:pt>
                <c:pt idx="32">
                  <c:v>42688.0</c:v>
                </c:pt>
                <c:pt idx="33">
                  <c:v>42689.0</c:v>
                </c:pt>
                <c:pt idx="34">
                  <c:v>42690.0</c:v>
                </c:pt>
                <c:pt idx="35">
                  <c:v>42691.0</c:v>
                </c:pt>
                <c:pt idx="36">
                  <c:v>42692.0</c:v>
                </c:pt>
                <c:pt idx="37">
                  <c:v>42693.0</c:v>
                </c:pt>
                <c:pt idx="38">
                  <c:v>42694.0</c:v>
                </c:pt>
                <c:pt idx="39">
                  <c:v>42695.0</c:v>
                </c:pt>
                <c:pt idx="40">
                  <c:v>42696.0</c:v>
                </c:pt>
                <c:pt idx="41">
                  <c:v>42697.0</c:v>
                </c:pt>
                <c:pt idx="42">
                  <c:v>42698.0</c:v>
                </c:pt>
                <c:pt idx="43">
                  <c:v>42699.0</c:v>
                </c:pt>
                <c:pt idx="44">
                  <c:v>42700.0</c:v>
                </c:pt>
                <c:pt idx="45">
                  <c:v>42701.0</c:v>
                </c:pt>
                <c:pt idx="46">
                  <c:v>42702.0</c:v>
                </c:pt>
                <c:pt idx="47">
                  <c:v>42703.0</c:v>
                </c:pt>
                <c:pt idx="48">
                  <c:v>42704.0</c:v>
                </c:pt>
                <c:pt idx="49">
                  <c:v>42705.0</c:v>
                </c:pt>
                <c:pt idx="50">
                  <c:v>42706.0</c:v>
                </c:pt>
                <c:pt idx="51">
                  <c:v>42707.0</c:v>
                </c:pt>
                <c:pt idx="52">
                  <c:v>42708.0</c:v>
                </c:pt>
                <c:pt idx="53">
                  <c:v>42709.0</c:v>
                </c:pt>
                <c:pt idx="54">
                  <c:v>42710.0</c:v>
                </c:pt>
                <c:pt idx="55">
                  <c:v>42711.0</c:v>
                </c:pt>
                <c:pt idx="56">
                  <c:v>42712.0</c:v>
                </c:pt>
                <c:pt idx="57">
                  <c:v>42713.0</c:v>
                </c:pt>
                <c:pt idx="58">
                  <c:v>42714.0</c:v>
                </c:pt>
                <c:pt idx="59">
                  <c:v>42715.0</c:v>
                </c:pt>
                <c:pt idx="60">
                  <c:v>42716.0</c:v>
                </c:pt>
                <c:pt idx="61">
                  <c:v>42717.0</c:v>
                </c:pt>
                <c:pt idx="62">
                  <c:v>42718.0</c:v>
                </c:pt>
                <c:pt idx="63">
                  <c:v>42719.0</c:v>
                </c:pt>
                <c:pt idx="64">
                  <c:v>42720.0</c:v>
                </c:pt>
                <c:pt idx="65">
                  <c:v>42721.0</c:v>
                </c:pt>
                <c:pt idx="66">
                  <c:v>42722.0</c:v>
                </c:pt>
                <c:pt idx="67">
                  <c:v>42723.0</c:v>
                </c:pt>
                <c:pt idx="68">
                  <c:v>42724.0</c:v>
                </c:pt>
                <c:pt idx="69">
                  <c:v>42725.0</c:v>
                </c:pt>
                <c:pt idx="70">
                  <c:v>42726.0</c:v>
                </c:pt>
                <c:pt idx="71">
                  <c:v>42727.0</c:v>
                </c:pt>
                <c:pt idx="72">
                  <c:v>42728.0</c:v>
                </c:pt>
                <c:pt idx="73">
                  <c:v>42729.0</c:v>
                </c:pt>
                <c:pt idx="74">
                  <c:v>42730.0</c:v>
                </c:pt>
                <c:pt idx="75">
                  <c:v>42731.0</c:v>
                </c:pt>
                <c:pt idx="76">
                  <c:v>42732.0</c:v>
                </c:pt>
                <c:pt idx="77">
                  <c:v>42733.0</c:v>
                </c:pt>
                <c:pt idx="78">
                  <c:v>42734.0</c:v>
                </c:pt>
                <c:pt idx="79">
                  <c:v>42735.0</c:v>
                </c:pt>
                <c:pt idx="80">
                  <c:v>42736.0</c:v>
                </c:pt>
                <c:pt idx="81">
                  <c:v>42737.0</c:v>
                </c:pt>
                <c:pt idx="82">
                  <c:v>42738.0</c:v>
                </c:pt>
                <c:pt idx="83">
                  <c:v>42739.0</c:v>
                </c:pt>
                <c:pt idx="84">
                  <c:v>42740.0</c:v>
                </c:pt>
                <c:pt idx="85">
                  <c:v>42741.0</c:v>
                </c:pt>
                <c:pt idx="86">
                  <c:v>42742.0</c:v>
                </c:pt>
                <c:pt idx="87">
                  <c:v>42743.0</c:v>
                </c:pt>
                <c:pt idx="88">
                  <c:v>42744.0</c:v>
                </c:pt>
                <c:pt idx="89">
                  <c:v>42745.0</c:v>
                </c:pt>
                <c:pt idx="90">
                  <c:v>42746.0</c:v>
                </c:pt>
                <c:pt idx="91">
                  <c:v>42747.0</c:v>
                </c:pt>
                <c:pt idx="92">
                  <c:v>42748.0</c:v>
                </c:pt>
                <c:pt idx="93">
                  <c:v>42749.0</c:v>
                </c:pt>
                <c:pt idx="94">
                  <c:v>42750.0</c:v>
                </c:pt>
                <c:pt idx="95">
                  <c:v>42751.0</c:v>
                </c:pt>
                <c:pt idx="96">
                  <c:v>42752.0</c:v>
                </c:pt>
                <c:pt idx="97">
                  <c:v>42753.0</c:v>
                </c:pt>
                <c:pt idx="98">
                  <c:v>42754.0</c:v>
                </c:pt>
                <c:pt idx="99">
                  <c:v>42755.0</c:v>
                </c:pt>
                <c:pt idx="100">
                  <c:v>42756.0</c:v>
                </c:pt>
                <c:pt idx="101">
                  <c:v>42757.0</c:v>
                </c:pt>
                <c:pt idx="102">
                  <c:v>42758.0</c:v>
                </c:pt>
                <c:pt idx="103">
                  <c:v>42759.0</c:v>
                </c:pt>
                <c:pt idx="104">
                  <c:v>42760.0</c:v>
                </c:pt>
                <c:pt idx="105">
                  <c:v>42761.0</c:v>
                </c:pt>
                <c:pt idx="106">
                  <c:v>42762.0</c:v>
                </c:pt>
                <c:pt idx="107">
                  <c:v>42763.0</c:v>
                </c:pt>
                <c:pt idx="108">
                  <c:v>42764.0</c:v>
                </c:pt>
                <c:pt idx="109">
                  <c:v>42765.0</c:v>
                </c:pt>
                <c:pt idx="110">
                  <c:v>42766.0</c:v>
                </c:pt>
                <c:pt idx="111">
                  <c:v>42767.0</c:v>
                </c:pt>
                <c:pt idx="112">
                  <c:v>42768.0</c:v>
                </c:pt>
                <c:pt idx="113">
                  <c:v>42769.0</c:v>
                </c:pt>
                <c:pt idx="114">
                  <c:v>42770.0</c:v>
                </c:pt>
                <c:pt idx="115">
                  <c:v>42771.0</c:v>
                </c:pt>
                <c:pt idx="116">
                  <c:v>42772.0</c:v>
                </c:pt>
                <c:pt idx="117">
                  <c:v>42773.0</c:v>
                </c:pt>
                <c:pt idx="118">
                  <c:v>42774.0</c:v>
                </c:pt>
                <c:pt idx="119">
                  <c:v>42775.0</c:v>
                </c:pt>
                <c:pt idx="120">
                  <c:v>42776.0</c:v>
                </c:pt>
                <c:pt idx="121">
                  <c:v>42777.0</c:v>
                </c:pt>
                <c:pt idx="122">
                  <c:v>42778.0</c:v>
                </c:pt>
                <c:pt idx="123">
                  <c:v>42779.0</c:v>
                </c:pt>
                <c:pt idx="124">
                  <c:v>42780.0</c:v>
                </c:pt>
                <c:pt idx="125">
                  <c:v>42781.0</c:v>
                </c:pt>
                <c:pt idx="126">
                  <c:v>42782.0</c:v>
                </c:pt>
                <c:pt idx="127">
                  <c:v>42783.0</c:v>
                </c:pt>
                <c:pt idx="128">
                  <c:v>42784.0</c:v>
                </c:pt>
                <c:pt idx="129">
                  <c:v>42785.0</c:v>
                </c:pt>
                <c:pt idx="130">
                  <c:v>42786.0</c:v>
                </c:pt>
                <c:pt idx="131">
                  <c:v>42787.0</c:v>
                </c:pt>
                <c:pt idx="132">
                  <c:v>42788.0</c:v>
                </c:pt>
                <c:pt idx="133">
                  <c:v>42789.0</c:v>
                </c:pt>
                <c:pt idx="134">
                  <c:v>42790.0</c:v>
                </c:pt>
                <c:pt idx="135">
                  <c:v>42791.0</c:v>
                </c:pt>
                <c:pt idx="136">
                  <c:v>42792.0</c:v>
                </c:pt>
                <c:pt idx="137">
                  <c:v>42793.0</c:v>
                </c:pt>
                <c:pt idx="138">
                  <c:v>42794.0</c:v>
                </c:pt>
                <c:pt idx="139">
                  <c:v>42795.0</c:v>
                </c:pt>
                <c:pt idx="140">
                  <c:v>42796.0</c:v>
                </c:pt>
                <c:pt idx="141">
                  <c:v>42797.0</c:v>
                </c:pt>
                <c:pt idx="142">
                  <c:v>42798.0</c:v>
                </c:pt>
                <c:pt idx="143">
                  <c:v>42799.0</c:v>
                </c:pt>
                <c:pt idx="144">
                  <c:v>42800.0</c:v>
                </c:pt>
                <c:pt idx="145">
                  <c:v>42801.0</c:v>
                </c:pt>
                <c:pt idx="146">
                  <c:v>42802.0</c:v>
                </c:pt>
                <c:pt idx="147">
                  <c:v>42803.0</c:v>
                </c:pt>
                <c:pt idx="148">
                  <c:v>42804.0</c:v>
                </c:pt>
                <c:pt idx="149">
                  <c:v>42805.0</c:v>
                </c:pt>
                <c:pt idx="150">
                  <c:v>42806.0</c:v>
                </c:pt>
                <c:pt idx="151">
                  <c:v>42807.0</c:v>
                </c:pt>
                <c:pt idx="152">
                  <c:v>42808.0</c:v>
                </c:pt>
                <c:pt idx="153">
                  <c:v>42809.0</c:v>
                </c:pt>
                <c:pt idx="154">
                  <c:v>42810.0</c:v>
                </c:pt>
                <c:pt idx="155">
                  <c:v>42811.0</c:v>
                </c:pt>
                <c:pt idx="156">
                  <c:v>42812.0</c:v>
                </c:pt>
                <c:pt idx="157">
                  <c:v>42813.0</c:v>
                </c:pt>
                <c:pt idx="158">
                  <c:v>42814.0</c:v>
                </c:pt>
                <c:pt idx="159">
                  <c:v>42815.0</c:v>
                </c:pt>
                <c:pt idx="160">
                  <c:v>42816.0</c:v>
                </c:pt>
                <c:pt idx="161">
                  <c:v>42817.0</c:v>
                </c:pt>
                <c:pt idx="162">
                  <c:v>42818.0</c:v>
                </c:pt>
                <c:pt idx="163">
                  <c:v>42819.0</c:v>
                </c:pt>
                <c:pt idx="164">
                  <c:v>42820.0</c:v>
                </c:pt>
                <c:pt idx="165">
                  <c:v>42821.0</c:v>
                </c:pt>
                <c:pt idx="166">
                  <c:v>42822.0</c:v>
                </c:pt>
                <c:pt idx="167">
                  <c:v>42823.0</c:v>
                </c:pt>
                <c:pt idx="168">
                  <c:v>42824.0</c:v>
                </c:pt>
                <c:pt idx="169">
                  <c:v>42825.0</c:v>
                </c:pt>
                <c:pt idx="170">
                  <c:v>42826.0</c:v>
                </c:pt>
                <c:pt idx="171">
                  <c:v>42827.0</c:v>
                </c:pt>
                <c:pt idx="172">
                  <c:v>42828.0</c:v>
                </c:pt>
                <c:pt idx="173">
                  <c:v>42829.0</c:v>
                </c:pt>
                <c:pt idx="174">
                  <c:v>42830.0</c:v>
                </c:pt>
                <c:pt idx="175">
                  <c:v>42831.0</c:v>
                </c:pt>
                <c:pt idx="176">
                  <c:v>42832.0</c:v>
                </c:pt>
                <c:pt idx="177">
                  <c:v>42833.0</c:v>
                </c:pt>
                <c:pt idx="178">
                  <c:v>42834.0</c:v>
                </c:pt>
                <c:pt idx="179">
                  <c:v>42835.0</c:v>
                </c:pt>
                <c:pt idx="180">
                  <c:v>42836.0</c:v>
                </c:pt>
                <c:pt idx="181">
                  <c:v>42837.0</c:v>
                </c:pt>
                <c:pt idx="182">
                  <c:v>42838.0</c:v>
                </c:pt>
                <c:pt idx="183">
                  <c:v>42839.0</c:v>
                </c:pt>
                <c:pt idx="184">
                  <c:v>42840.0</c:v>
                </c:pt>
                <c:pt idx="185">
                  <c:v>42841.0</c:v>
                </c:pt>
                <c:pt idx="186">
                  <c:v>42842.0</c:v>
                </c:pt>
                <c:pt idx="187">
                  <c:v>42843.0</c:v>
                </c:pt>
                <c:pt idx="188">
                  <c:v>42844.0</c:v>
                </c:pt>
                <c:pt idx="189">
                  <c:v>42845.0</c:v>
                </c:pt>
                <c:pt idx="190">
                  <c:v>42846.0</c:v>
                </c:pt>
                <c:pt idx="191">
                  <c:v>42847.0</c:v>
                </c:pt>
                <c:pt idx="192">
                  <c:v>42848.0</c:v>
                </c:pt>
                <c:pt idx="193">
                  <c:v>42849.0</c:v>
                </c:pt>
                <c:pt idx="194">
                  <c:v>42850.0</c:v>
                </c:pt>
                <c:pt idx="195">
                  <c:v>42851.0</c:v>
                </c:pt>
                <c:pt idx="196">
                  <c:v>42852.0</c:v>
                </c:pt>
                <c:pt idx="197">
                  <c:v>42853.0</c:v>
                </c:pt>
                <c:pt idx="198">
                  <c:v>42854.0</c:v>
                </c:pt>
                <c:pt idx="199">
                  <c:v>42855.0</c:v>
                </c:pt>
                <c:pt idx="200">
                  <c:v>42856.0</c:v>
                </c:pt>
                <c:pt idx="201">
                  <c:v>42857.0</c:v>
                </c:pt>
                <c:pt idx="202">
                  <c:v>42858.0</c:v>
                </c:pt>
                <c:pt idx="203">
                  <c:v>42859.0</c:v>
                </c:pt>
                <c:pt idx="204">
                  <c:v>42860.0</c:v>
                </c:pt>
                <c:pt idx="205">
                  <c:v>42861.0</c:v>
                </c:pt>
                <c:pt idx="206">
                  <c:v>42862.0</c:v>
                </c:pt>
                <c:pt idx="207">
                  <c:v>42863.0</c:v>
                </c:pt>
                <c:pt idx="208">
                  <c:v>42864.0</c:v>
                </c:pt>
                <c:pt idx="209">
                  <c:v>42865.0</c:v>
                </c:pt>
                <c:pt idx="210">
                  <c:v>42866.0</c:v>
                </c:pt>
                <c:pt idx="211">
                  <c:v>42867.0</c:v>
                </c:pt>
                <c:pt idx="212">
                  <c:v>42868.0</c:v>
                </c:pt>
                <c:pt idx="213">
                  <c:v>42869.0</c:v>
                </c:pt>
                <c:pt idx="214">
                  <c:v>42870.0</c:v>
                </c:pt>
                <c:pt idx="215">
                  <c:v>42871.0</c:v>
                </c:pt>
                <c:pt idx="216">
                  <c:v>42872.0</c:v>
                </c:pt>
                <c:pt idx="217">
                  <c:v>42873.0</c:v>
                </c:pt>
                <c:pt idx="218">
                  <c:v>42874.0</c:v>
                </c:pt>
                <c:pt idx="219">
                  <c:v>42875.0</c:v>
                </c:pt>
                <c:pt idx="220">
                  <c:v>42876.0</c:v>
                </c:pt>
                <c:pt idx="221">
                  <c:v>42877.0</c:v>
                </c:pt>
                <c:pt idx="222">
                  <c:v>42878.0</c:v>
                </c:pt>
                <c:pt idx="223">
                  <c:v>42879.0</c:v>
                </c:pt>
                <c:pt idx="224">
                  <c:v>42880.0</c:v>
                </c:pt>
                <c:pt idx="225">
                  <c:v>42881.0</c:v>
                </c:pt>
                <c:pt idx="226">
                  <c:v>42882.0</c:v>
                </c:pt>
                <c:pt idx="227">
                  <c:v>42883.0</c:v>
                </c:pt>
                <c:pt idx="228">
                  <c:v>42884.0</c:v>
                </c:pt>
                <c:pt idx="229">
                  <c:v>42885.0</c:v>
                </c:pt>
                <c:pt idx="230">
                  <c:v>42886.0</c:v>
                </c:pt>
                <c:pt idx="231">
                  <c:v>42887.0</c:v>
                </c:pt>
                <c:pt idx="232">
                  <c:v>42888.0</c:v>
                </c:pt>
                <c:pt idx="233">
                  <c:v>42889.0</c:v>
                </c:pt>
                <c:pt idx="234">
                  <c:v>42890.0</c:v>
                </c:pt>
                <c:pt idx="235">
                  <c:v>42891.0</c:v>
                </c:pt>
                <c:pt idx="236">
                  <c:v>42892.0</c:v>
                </c:pt>
                <c:pt idx="237">
                  <c:v>42893.0</c:v>
                </c:pt>
                <c:pt idx="238">
                  <c:v>42894.0</c:v>
                </c:pt>
                <c:pt idx="239">
                  <c:v>42895.0</c:v>
                </c:pt>
                <c:pt idx="240">
                  <c:v>42896.0</c:v>
                </c:pt>
                <c:pt idx="241">
                  <c:v>42897.0</c:v>
                </c:pt>
                <c:pt idx="242">
                  <c:v>42898.0</c:v>
                </c:pt>
                <c:pt idx="243">
                  <c:v>42899.0</c:v>
                </c:pt>
                <c:pt idx="244">
                  <c:v>42900.0</c:v>
                </c:pt>
                <c:pt idx="245">
                  <c:v>42901.0</c:v>
                </c:pt>
                <c:pt idx="246">
                  <c:v>42902.0</c:v>
                </c:pt>
                <c:pt idx="247">
                  <c:v>42903.0</c:v>
                </c:pt>
                <c:pt idx="248">
                  <c:v>42904.0</c:v>
                </c:pt>
                <c:pt idx="249">
                  <c:v>42905.0</c:v>
                </c:pt>
                <c:pt idx="250">
                  <c:v>42906.0</c:v>
                </c:pt>
                <c:pt idx="251">
                  <c:v>42907.0</c:v>
                </c:pt>
                <c:pt idx="252">
                  <c:v>42908.0</c:v>
                </c:pt>
                <c:pt idx="253">
                  <c:v>42909.0</c:v>
                </c:pt>
                <c:pt idx="254">
                  <c:v>42910.0</c:v>
                </c:pt>
                <c:pt idx="255">
                  <c:v>42911.0</c:v>
                </c:pt>
                <c:pt idx="256">
                  <c:v>42912.0</c:v>
                </c:pt>
                <c:pt idx="257">
                  <c:v>42913.0</c:v>
                </c:pt>
                <c:pt idx="258">
                  <c:v>42914.0</c:v>
                </c:pt>
                <c:pt idx="259">
                  <c:v>42915.0</c:v>
                </c:pt>
                <c:pt idx="260">
                  <c:v>42916.0</c:v>
                </c:pt>
                <c:pt idx="261">
                  <c:v>42917.0</c:v>
                </c:pt>
                <c:pt idx="262">
                  <c:v>42918.0</c:v>
                </c:pt>
                <c:pt idx="263">
                  <c:v>42919.0</c:v>
                </c:pt>
                <c:pt idx="264">
                  <c:v>42920.0</c:v>
                </c:pt>
                <c:pt idx="265">
                  <c:v>42921.0</c:v>
                </c:pt>
                <c:pt idx="266">
                  <c:v>42922.0</c:v>
                </c:pt>
                <c:pt idx="267">
                  <c:v>42923.0</c:v>
                </c:pt>
                <c:pt idx="268">
                  <c:v>42924.0</c:v>
                </c:pt>
                <c:pt idx="269">
                  <c:v>42925.0</c:v>
                </c:pt>
                <c:pt idx="270">
                  <c:v>42926.0</c:v>
                </c:pt>
                <c:pt idx="271">
                  <c:v>42927.0</c:v>
                </c:pt>
                <c:pt idx="272">
                  <c:v>42928.0</c:v>
                </c:pt>
                <c:pt idx="273">
                  <c:v>42929.0</c:v>
                </c:pt>
                <c:pt idx="274">
                  <c:v>42930.0</c:v>
                </c:pt>
                <c:pt idx="275">
                  <c:v>42931.0</c:v>
                </c:pt>
                <c:pt idx="276">
                  <c:v>42932.0</c:v>
                </c:pt>
                <c:pt idx="277">
                  <c:v>42933.0</c:v>
                </c:pt>
                <c:pt idx="278">
                  <c:v>42934.0</c:v>
                </c:pt>
                <c:pt idx="279">
                  <c:v>42935.0</c:v>
                </c:pt>
                <c:pt idx="280">
                  <c:v>42936.0</c:v>
                </c:pt>
                <c:pt idx="281">
                  <c:v>42937.0</c:v>
                </c:pt>
                <c:pt idx="282">
                  <c:v>42938.0</c:v>
                </c:pt>
                <c:pt idx="283">
                  <c:v>42939.0</c:v>
                </c:pt>
                <c:pt idx="284">
                  <c:v>42940.0</c:v>
                </c:pt>
                <c:pt idx="285">
                  <c:v>42941.0</c:v>
                </c:pt>
                <c:pt idx="286">
                  <c:v>42942.0</c:v>
                </c:pt>
                <c:pt idx="287">
                  <c:v>42943.0</c:v>
                </c:pt>
                <c:pt idx="288">
                  <c:v>42944.0</c:v>
                </c:pt>
                <c:pt idx="289">
                  <c:v>42945.0</c:v>
                </c:pt>
                <c:pt idx="290">
                  <c:v>42946.0</c:v>
                </c:pt>
                <c:pt idx="291">
                  <c:v>42947.0</c:v>
                </c:pt>
                <c:pt idx="292">
                  <c:v>42948.0</c:v>
                </c:pt>
                <c:pt idx="293">
                  <c:v>42949.0</c:v>
                </c:pt>
                <c:pt idx="294">
                  <c:v>42950.0</c:v>
                </c:pt>
                <c:pt idx="295">
                  <c:v>42951.0</c:v>
                </c:pt>
                <c:pt idx="296">
                  <c:v>42952.0</c:v>
                </c:pt>
                <c:pt idx="297">
                  <c:v>42953.0</c:v>
                </c:pt>
                <c:pt idx="298">
                  <c:v>42954.0</c:v>
                </c:pt>
                <c:pt idx="299">
                  <c:v>42955.0</c:v>
                </c:pt>
                <c:pt idx="300">
                  <c:v>42956.0</c:v>
                </c:pt>
                <c:pt idx="301">
                  <c:v>42957.0</c:v>
                </c:pt>
                <c:pt idx="302">
                  <c:v>42958.0</c:v>
                </c:pt>
                <c:pt idx="303">
                  <c:v>42959.0</c:v>
                </c:pt>
                <c:pt idx="304">
                  <c:v>42960.0</c:v>
                </c:pt>
                <c:pt idx="305">
                  <c:v>42961.0</c:v>
                </c:pt>
                <c:pt idx="306">
                  <c:v>42962.0</c:v>
                </c:pt>
                <c:pt idx="307">
                  <c:v>42963.0</c:v>
                </c:pt>
                <c:pt idx="308">
                  <c:v>42964.0</c:v>
                </c:pt>
                <c:pt idx="309">
                  <c:v>42965.0</c:v>
                </c:pt>
                <c:pt idx="310">
                  <c:v>42966.0</c:v>
                </c:pt>
                <c:pt idx="311">
                  <c:v>42967.0</c:v>
                </c:pt>
                <c:pt idx="312">
                  <c:v>42968.0</c:v>
                </c:pt>
                <c:pt idx="313">
                  <c:v>42969.0</c:v>
                </c:pt>
                <c:pt idx="314">
                  <c:v>42970.0</c:v>
                </c:pt>
                <c:pt idx="315">
                  <c:v>42971.0</c:v>
                </c:pt>
                <c:pt idx="316">
                  <c:v>42972.0</c:v>
                </c:pt>
                <c:pt idx="317">
                  <c:v>42973.0</c:v>
                </c:pt>
                <c:pt idx="318">
                  <c:v>42974.0</c:v>
                </c:pt>
                <c:pt idx="319">
                  <c:v>42975.0</c:v>
                </c:pt>
                <c:pt idx="320">
                  <c:v>42976.0</c:v>
                </c:pt>
                <c:pt idx="321">
                  <c:v>42977.0</c:v>
                </c:pt>
                <c:pt idx="322">
                  <c:v>42978.0</c:v>
                </c:pt>
                <c:pt idx="323">
                  <c:v>42979.0</c:v>
                </c:pt>
                <c:pt idx="324">
                  <c:v>42980.0</c:v>
                </c:pt>
                <c:pt idx="325">
                  <c:v>42981.0</c:v>
                </c:pt>
                <c:pt idx="326">
                  <c:v>42982.0</c:v>
                </c:pt>
                <c:pt idx="327">
                  <c:v>42983.0</c:v>
                </c:pt>
                <c:pt idx="328">
                  <c:v>42984.0</c:v>
                </c:pt>
                <c:pt idx="329">
                  <c:v>42985.0</c:v>
                </c:pt>
                <c:pt idx="330">
                  <c:v>42986.0</c:v>
                </c:pt>
                <c:pt idx="331">
                  <c:v>42987.0</c:v>
                </c:pt>
                <c:pt idx="332">
                  <c:v>42988.0</c:v>
                </c:pt>
                <c:pt idx="333">
                  <c:v>42989.0</c:v>
                </c:pt>
                <c:pt idx="334">
                  <c:v>42990.0</c:v>
                </c:pt>
                <c:pt idx="335">
                  <c:v>42991.0</c:v>
                </c:pt>
                <c:pt idx="336">
                  <c:v>42992.0</c:v>
                </c:pt>
                <c:pt idx="337">
                  <c:v>42993.0</c:v>
                </c:pt>
                <c:pt idx="338">
                  <c:v>42994.0</c:v>
                </c:pt>
                <c:pt idx="339">
                  <c:v>42995.0</c:v>
                </c:pt>
                <c:pt idx="340">
                  <c:v>42996.0</c:v>
                </c:pt>
                <c:pt idx="341">
                  <c:v>42997.0</c:v>
                </c:pt>
                <c:pt idx="342">
                  <c:v>42998.0</c:v>
                </c:pt>
                <c:pt idx="343">
                  <c:v>42999.0</c:v>
                </c:pt>
                <c:pt idx="344">
                  <c:v>43000.0</c:v>
                </c:pt>
                <c:pt idx="345">
                  <c:v>43001.0</c:v>
                </c:pt>
                <c:pt idx="346">
                  <c:v>43002.0</c:v>
                </c:pt>
                <c:pt idx="347">
                  <c:v>43003.0</c:v>
                </c:pt>
                <c:pt idx="348">
                  <c:v>43004.0</c:v>
                </c:pt>
                <c:pt idx="349">
                  <c:v>43005.0</c:v>
                </c:pt>
                <c:pt idx="350">
                  <c:v>43006.0</c:v>
                </c:pt>
                <c:pt idx="351">
                  <c:v>43007.0</c:v>
                </c:pt>
                <c:pt idx="352">
                  <c:v>43008.0</c:v>
                </c:pt>
                <c:pt idx="353">
                  <c:v>43009.0</c:v>
                </c:pt>
                <c:pt idx="354">
                  <c:v>43010.0</c:v>
                </c:pt>
                <c:pt idx="355">
                  <c:v>43011.0</c:v>
                </c:pt>
                <c:pt idx="356">
                  <c:v>43012.0</c:v>
                </c:pt>
                <c:pt idx="357">
                  <c:v>43013.0</c:v>
                </c:pt>
                <c:pt idx="358">
                  <c:v>43014.0</c:v>
                </c:pt>
                <c:pt idx="359">
                  <c:v>43015.0</c:v>
                </c:pt>
                <c:pt idx="360">
                  <c:v>43016.0</c:v>
                </c:pt>
                <c:pt idx="361">
                  <c:v>43017.0</c:v>
                </c:pt>
                <c:pt idx="362">
                  <c:v>43018.0</c:v>
                </c:pt>
                <c:pt idx="363">
                  <c:v>43019.0</c:v>
                </c:pt>
                <c:pt idx="364">
                  <c:v>43020.0</c:v>
                </c:pt>
                <c:pt idx="365">
                  <c:v>43021.0</c:v>
                </c:pt>
                <c:pt idx="366">
                  <c:v>43022.0</c:v>
                </c:pt>
                <c:pt idx="367">
                  <c:v>43023.0</c:v>
                </c:pt>
                <c:pt idx="368">
                  <c:v>43024.0</c:v>
                </c:pt>
                <c:pt idx="369">
                  <c:v>43025.0</c:v>
                </c:pt>
              </c:numCache>
            </c:numRef>
          </c:cat>
          <c:val>
            <c:numRef>
              <c:f>'[PaltosDinamicadIARIOS.xlsx]Diario por fecha'!$B$2:$B$390</c:f>
              <c:numCache>
                <c:formatCode>0</c:formatCode>
                <c:ptCount val="389"/>
                <c:pt idx="0">
                  <c:v>45.50066129220902</c:v>
                </c:pt>
                <c:pt idx="1">
                  <c:v>38.19544897423278</c:v>
                </c:pt>
                <c:pt idx="2">
                  <c:v>13.292009555634</c:v>
                </c:pt>
                <c:pt idx="3">
                  <c:v>22.45985781404831</c:v>
                </c:pt>
                <c:pt idx="4">
                  <c:v>31.56459558772255</c:v>
                </c:pt>
                <c:pt idx="5">
                  <c:v>61.45996151592215</c:v>
                </c:pt>
                <c:pt idx="6">
                  <c:v>59.5281733382188</c:v>
                </c:pt>
                <c:pt idx="7">
                  <c:v>66.19927441646367</c:v>
                </c:pt>
                <c:pt idx="8">
                  <c:v>64.77156716618248</c:v>
                </c:pt>
                <c:pt idx="9">
                  <c:v>42.8441728454049</c:v>
                </c:pt>
                <c:pt idx="10">
                  <c:v>65.80175551034268</c:v>
                </c:pt>
                <c:pt idx="11">
                  <c:v>70.25419157582945</c:v>
                </c:pt>
                <c:pt idx="12">
                  <c:v>71.52368558217451</c:v>
                </c:pt>
                <c:pt idx="13">
                  <c:v>75.2649692280127</c:v>
                </c:pt>
                <c:pt idx="14">
                  <c:v>62.52572797438918</c:v>
                </c:pt>
                <c:pt idx="15">
                  <c:v>42.74445691240648</c:v>
                </c:pt>
                <c:pt idx="16">
                  <c:v>47.11033766597271</c:v>
                </c:pt>
                <c:pt idx="17">
                  <c:v>44.49175169555267</c:v>
                </c:pt>
                <c:pt idx="18">
                  <c:v>54.06961350273659</c:v>
                </c:pt>
                <c:pt idx="19">
                  <c:v>68.35653151691572</c:v>
                </c:pt>
                <c:pt idx="20">
                  <c:v>75.45868971381567</c:v>
                </c:pt>
                <c:pt idx="21">
                  <c:v>72.55200910853515</c:v>
                </c:pt>
                <c:pt idx="22">
                  <c:v>61.59744097181564</c:v>
                </c:pt>
                <c:pt idx="23">
                  <c:v>56.01505692718996</c:v>
                </c:pt>
                <c:pt idx="24">
                  <c:v>63.59085892027076</c:v>
                </c:pt>
                <c:pt idx="25">
                  <c:v>73.07187572669945</c:v>
                </c:pt>
                <c:pt idx="26">
                  <c:v>65.91489599629676</c:v>
                </c:pt>
                <c:pt idx="27">
                  <c:v>72.81831096346021</c:v>
                </c:pt>
                <c:pt idx="28">
                  <c:v>67.15181194038131</c:v>
                </c:pt>
                <c:pt idx="29">
                  <c:v>68.2405080619053</c:v>
                </c:pt>
                <c:pt idx="30">
                  <c:v>66.74193683558902</c:v>
                </c:pt>
                <c:pt idx="31">
                  <c:v>67.49866867688358</c:v>
                </c:pt>
                <c:pt idx="32">
                  <c:v>68.58790686460644</c:v>
                </c:pt>
                <c:pt idx="33">
                  <c:v>62.95000443367574</c:v>
                </c:pt>
                <c:pt idx="34">
                  <c:v>67.5670649557073</c:v>
                </c:pt>
                <c:pt idx="35">
                  <c:v>67.95411834394494</c:v>
                </c:pt>
                <c:pt idx="36">
                  <c:v>67.18910721690401</c:v>
                </c:pt>
                <c:pt idx="37">
                  <c:v>63.02360077320809</c:v>
                </c:pt>
                <c:pt idx="38">
                  <c:v>66.12484002662013</c:v>
                </c:pt>
                <c:pt idx="39">
                  <c:v>63.31154043966676</c:v>
                </c:pt>
                <c:pt idx="40">
                  <c:v>64.67649155676912</c:v>
                </c:pt>
                <c:pt idx="41">
                  <c:v>66.35367148126147</c:v>
                </c:pt>
                <c:pt idx="42">
                  <c:v>63.42567933700153</c:v>
                </c:pt>
                <c:pt idx="43">
                  <c:v>61.32893475713734</c:v>
                </c:pt>
                <c:pt idx="44">
                  <c:v>71.86202405367635</c:v>
                </c:pt>
                <c:pt idx="45">
                  <c:v>68.18584349009591</c:v>
                </c:pt>
                <c:pt idx="46">
                  <c:v>63.35450281702339</c:v>
                </c:pt>
                <c:pt idx="47">
                  <c:v>52.06571097992662</c:v>
                </c:pt>
                <c:pt idx="48">
                  <c:v>41.4859825343207</c:v>
                </c:pt>
                <c:pt idx="49">
                  <c:v>59.30149550512898</c:v>
                </c:pt>
                <c:pt idx="50">
                  <c:v>61.03786450817503</c:v>
                </c:pt>
                <c:pt idx="51">
                  <c:v>46.64315182421301</c:v>
                </c:pt>
                <c:pt idx="52">
                  <c:v>59.54066014093557</c:v>
                </c:pt>
                <c:pt idx="53">
                  <c:v>68.60867674821848</c:v>
                </c:pt>
                <c:pt idx="54">
                  <c:v>55.29951994160801</c:v>
                </c:pt>
                <c:pt idx="55">
                  <c:v>66.06513661509507</c:v>
                </c:pt>
                <c:pt idx="56">
                  <c:v>53.52493991499308</c:v>
                </c:pt>
                <c:pt idx="57">
                  <c:v>45.2554340202052</c:v>
                </c:pt>
                <c:pt idx="58">
                  <c:v>61.8592776979627</c:v>
                </c:pt>
                <c:pt idx="59">
                  <c:v>55.57855761990835</c:v>
                </c:pt>
                <c:pt idx="60">
                  <c:v>61.22357063438936</c:v>
                </c:pt>
                <c:pt idx="61">
                  <c:v>67.49336779748135</c:v>
                </c:pt>
                <c:pt idx="62">
                  <c:v>56.98620588843087</c:v>
                </c:pt>
                <c:pt idx="63">
                  <c:v>54.5863092105515</c:v>
                </c:pt>
                <c:pt idx="64">
                  <c:v>50.26424771800254</c:v>
                </c:pt>
                <c:pt idx="65">
                  <c:v>44.7481377069248</c:v>
                </c:pt>
                <c:pt idx="66">
                  <c:v>65.62006651839357</c:v>
                </c:pt>
                <c:pt idx="67">
                  <c:v>56.96108084928228</c:v>
                </c:pt>
                <c:pt idx="68">
                  <c:v>59.67610421525264</c:v>
                </c:pt>
                <c:pt idx="69">
                  <c:v>56.12095049330295</c:v>
                </c:pt>
                <c:pt idx="70">
                  <c:v>64.43290464855812</c:v>
                </c:pt>
                <c:pt idx="71">
                  <c:v>65.65387231006105</c:v>
                </c:pt>
                <c:pt idx="72">
                  <c:v>64.0484164603425</c:v>
                </c:pt>
                <c:pt idx="73">
                  <c:v>58.3310509099352</c:v>
                </c:pt>
                <c:pt idx="74">
                  <c:v>47.50376097598194</c:v>
                </c:pt>
                <c:pt idx="75">
                  <c:v>62.93172530464845</c:v>
                </c:pt>
                <c:pt idx="76">
                  <c:v>50.56270139674271</c:v>
                </c:pt>
                <c:pt idx="77">
                  <c:v>43.2797662760411</c:v>
                </c:pt>
                <c:pt idx="78">
                  <c:v>59.8511725923295</c:v>
                </c:pt>
                <c:pt idx="79">
                  <c:v>56.48856959692864</c:v>
                </c:pt>
                <c:pt idx="80">
                  <c:v>65.19485111367054</c:v>
                </c:pt>
                <c:pt idx="81">
                  <c:v>61.3421174351243</c:v>
                </c:pt>
                <c:pt idx="82">
                  <c:v>58.67766624876297</c:v>
                </c:pt>
                <c:pt idx="83">
                  <c:v>60.5461529326664</c:v>
                </c:pt>
                <c:pt idx="84">
                  <c:v>71.02460177873941</c:v>
                </c:pt>
                <c:pt idx="85">
                  <c:v>69.43793035095858</c:v>
                </c:pt>
                <c:pt idx="86">
                  <c:v>63.49398100979045</c:v>
                </c:pt>
                <c:pt idx="87">
                  <c:v>65.79634615466242</c:v>
                </c:pt>
                <c:pt idx="88">
                  <c:v>59.34417561145583</c:v>
                </c:pt>
                <c:pt idx="89">
                  <c:v>56.45039830159271</c:v>
                </c:pt>
                <c:pt idx="90">
                  <c:v>61.62619265037056</c:v>
                </c:pt>
                <c:pt idx="91">
                  <c:v>57.80456609796218</c:v>
                </c:pt>
                <c:pt idx="92">
                  <c:v>70.94004694796177</c:v>
                </c:pt>
                <c:pt idx="93">
                  <c:v>69.12535754450271</c:v>
                </c:pt>
                <c:pt idx="94">
                  <c:v>70.38134296840929</c:v>
                </c:pt>
                <c:pt idx="95">
                  <c:v>64.01847438280355</c:v>
                </c:pt>
                <c:pt idx="96">
                  <c:v>75.91643342857906</c:v>
                </c:pt>
                <c:pt idx="97">
                  <c:v>68.01689070419594</c:v>
                </c:pt>
                <c:pt idx="98">
                  <c:v>67.31043815532909</c:v>
                </c:pt>
                <c:pt idx="99">
                  <c:v>66.90213550860571</c:v>
                </c:pt>
                <c:pt idx="100">
                  <c:v>63.43482027545024</c:v>
                </c:pt>
                <c:pt idx="101">
                  <c:v>59.31281274463046</c:v>
                </c:pt>
                <c:pt idx="102">
                  <c:v>54.14706310758744</c:v>
                </c:pt>
                <c:pt idx="103">
                  <c:v>61.76248215497778</c:v>
                </c:pt>
                <c:pt idx="104">
                  <c:v>61.30804446966863</c:v>
                </c:pt>
                <c:pt idx="105">
                  <c:v>58.82409746145323</c:v>
                </c:pt>
                <c:pt idx="106">
                  <c:v>56.88608637752935</c:v>
                </c:pt>
                <c:pt idx="107">
                  <c:v>50.3931007640891</c:v>
                </c:pt>
                <c:pt idx="108">
                  <c:v>42.75838583996296</c:v>
                </c:pt>
                <c:pt idx="109">
                  <c:v>46.58929557004435</c:v>
                </c:pt>
                <c:pt idx="110">
                  <c:v>53.29649818085658</c:v>
                </c:pt>
                <c:pt idx="111">
                  <c:v>58.5014208849347</c:v>
                </c:pt>
                <c:pt idx="112">
                  <c:v>45.84917651118192</c:v>
                </c:pt>
                <c:pt idx="113">
                  <c:v>47.34185588257743</c:v>
                </c:pt>
                <c:pt idx="114">
                  <c:v>58.49377715058683</c:v>
                </c:pt>
                <c:pt idx="115">
                  <c:v>58.10666451647518</c:v>
                </c:pt>
                <c:pt idx="116">
                  <c:v>56.75895478627461</c:v>
                </c:pt>
                <c:pt idx="117">
                  <c:v>50.67675245556831</c:v>
                </c:pt>
                <c:pt idx="118">
                  <c:v>56.78869309831853</c:v>
                </c:pt>
                <c:pt idx="119">
                  <c:v>62.39112376126291</c:v>
                </c:pt>
                <c:pt idx="120">
                  <c:v>59.18945147543499</c:v>
                </c:pt>
                <c:pt idx="121">
                  <c:v>55.8249209871898</c:v>
                </c:pt>
                <c:pt idx="122">
                  <c:v>53.64726155623279</c:v>
                </c:pt>
                <c:pt idx="123">
                  <c:v>47.65856208478534</c:v>
                </c:pt>
                <c:pt idx="124">
                  <c:v>50.70128428014196</c:v>
                </c:pt>
                <c:pt idx="125">
                  <c:v>57.41317124202335</c:v>
                </c:pt>
                <c:pt idx="126">
                  <c:v>56.47311087270304</c:v>
                </c:pt>
                <c:pt idx="127">
                  <c:v>55.14472733661214</c:v>
                </c:pt>
                <c:pt idx="128">
                  <c:v>59.05337339311593</c:v>
                </c:pt>
                <c:pt idx="129">
                  <c:v>57.86413002530131</c:v>
                </c:pt>
                <c:pt idx="130">
                  <c:v>56.06663014917376</c:v>
                </c:pt>
                <c:pt idx="131">
                  <c:v>53.47617618456243</c:v>
                </c:pt>
                <c:pt idx="132">
                  <c:v>44.60028610207821</c:v>
                </c:pt>
                <c:pt idx="133">
                  <c:v>51.67825090796571</c:v>
                </c:pt>
                <c:pt idx="134">
                  <c:v>45.41353953795547</c:v>
                </c:pt>
                <c:pt idx="135">
                  <c:v>45.7361389214511</c:v>
                </c:pt>
                <c:pt idx="136">
                  <c:v>46.87901824187615</c:v>
                </c:pt>
                <c:pt idx="137">
                  <c:v>51.95725030229141</c:v>
                </c:pt>
                <c:pt idx="138">
                  <c:v>48.4622254874194</c:v>
                </c:pt>
                <c:pt idx="139">
                  <c:v>49.91222675961631</c:v>
                </c:pt>
                <c:pt idx="140">
                  <c:v>63.63266807991481</c:v>
                </c:pt>
                <c:pt idx="141">
                  <c:v>58.95055623445591</c:v>
                </c:pt>
                <c:pt idx="142">
                  <c:v>54.6505654401715</c:v>
                </c:pt>
                <c:pt idx="143">
                  <c:v>59.33596374993302</c:v>
                </c:pt>
                <c:pt idx="144">
                  <c:v>62.53547935659645</c:v>
                </c:pt>
                <c:pt idx="145">
                  <c:v>55.75736572988986</c:v>
                </c:pt>
                <c:pt idx="146">
                  <c:v>49.93226126010239</c:v>
                </c:pt>
                <c:pt idx="147">
                  <c:v>57.1998053566461</c:v>
                </c:pt>
                <c:pt idx="148">
                  <c:v>59.62802483618371</c:v>
                </c:pt>
                <c:pt idx="149">
                  <c:v>60.06044423899966</c:v>
                </c:pt>
                <c:pt idx="150">
                  <c:v>61.98534172250511</c:v>
                </c:pt>
                <c:pt idx="151">
                  <c:v>48.94960631343123</c:v>
                </c:pt>
                <c:pt idx="152">
                  <c:v>52.22542420615398</c:v>
                </c:pt>
                <c:pt idx="153">
                  <c:v>50.29730887358455</c:v>
                </c:pt>
                <c:pt idx="154">
                  <c:v>37.33318797161819</c:v>
                </c:pt>
                <c:pt idx="155">
                  <c:v>42.00286114521736</c:v>
                </c:pt>
                <c:pt idx="156">
                  <c:v>47.65169206221403</c:v>
                </c:pt>
                <c:pt idx="157">
                  <c:v>43.5004346989612</c:v>
                </c:pt>
                <c:pt idx="158">
                  <c:v>44.1927185073921</c:v>
                </c:pt>
                <c:pt idx="159">
                  <c:v>49.81097907466614</c:v>
                </c:pt>
                <c:pt idx="160">
                  <c:v>30.09708076192864</c:v>
                </c:pt>
                <c:pt idx="161">
                  <c:v>35.17582655833314</c:v>
                </c:pt>
                <c:pt idx="162">
                  <c:v>39.76526317071401</c:v>
                </c:pt>
                <c:pt idx="163">
                  <c:v>55.09588471564842</c:v>
                </c:pt>
                <c:pt idx="164">
                  <c:v>61.58033362657033</c:v>
                </c:pt>
                <c:pt idx="165">
                  <c:v>59.1600262221758</c:v>
                </c:pt>
                <c:pt idx="166">
                  <c:v>52.71605871166349</c:v>
                </c:pt>
                <c:pt idx="167">
                  <c:v>47.87385103854488</c:v>
                </c:pt>
                <c:pt idx="168">
                  <c:v>52.59013005278937</c:v>
                </c:pt>
                <c:pt idx="169">
                  <c:v>45.61816180070483</c:v>
                </c:pt>
                <c:pt idx="170">
                  <c:v>39.18237062056813</c:v>
                </c:pt>
                <c:pt idx="171">
                  <c:v>51.1420160831332</c:v>
                </c:pt>
                <c:pt idx="172">
                  <c:v>47.42662373556821</c:v>
                </c:pt>
                <c:pt idx="173">
                  <c:v>39.02027475918503</c:v>
                </c:pt>
                <c:pt idx="174">
                  <c:v>50.292806867644</c:v>
                </c:pt>
                <c:pt idx="175">
                  <c:v>47.70826344531908</c:v>
                </c:pt>
                <c:pt idx="176">
                  <c:v>34.18611169493141</c:v>
                </c:pt>
                <c:pt idx="177">
                  <c:v>45.89972446122079</c:v>
                </c:pt>
                <c:pt idx="178">
                  <c:v>46.46443302582945</c:v>
                </c:pt>
                <c:pt idx="179">
                  <c:v>50.62387732297204</c:v>
                </c:pt>
                <c:pt idx="180">
                  <c:v>48.64181536013588</c:v>
                </c:pt>
                <c:pt idx="181">
                  <c:v>34.54832902663411</c:v>
                </c:pt>
                <c:pt idx="182">
                  <c:v>41.08478090886506</c:v>
                </c:pt>
                <c:pt idx="183">
                  <c:v>42.37470082860923</c:v>
                </c:pt>
                <c:pt idx="184">
                  <c:v>32.96233182308743</c:v>
                </c:pt>
                <c:pt idx="185">
                  <c:v>32.45751243021228</c:v>
                </c:pt>
                <c:pt idx="186">
                  <c:v>31.94150845584233</c:v>
                </c:pt>
                <c:pt idx="187">
                  <c:v>36.75324459866344</c:v>
                </c:pt>
                <c:pt idx="188">
                  <c:v>35.69809817144521</c:v>
                </c:pt>
                <c:pt idx="189">
                  <c:v>33.809637242257</c:v>
                </c:pt>
                <c:pt idx="190">
                  <c:v>48.17439129256942</c:v>
                </c:pt>
                <c:pt idx="191">
                  <c:v>48.62796776570877</c:v>
                </c:pt>
                <c:pt idx="192">
                  <c:v>50.88117663447405</c:v>
                </c:pt>
                <c:pt idx="193">
                  <c:v>45.6056863386129</c:v>
                </c:pt>
                <c:pt idx="194">
                  <c:v>48.59969339427993</c:v>
                </c:pt>
                <c:pt idx="195">
                  <c:v>48.60965709866542</c:v>
                </c:pt>
                <c:pt idx="196">
                  <c:v>54.96805013291108</c:v>
                </c:pt>
                <c:pt idx="197">
                  <c:v>53.92563582479111</c:v>
                </c:pt>
                <c:pt idx="198">
                  <c:v>53.52946924360609</c:v>
                </c:pt>
                <c:pt idx="199">
                  <c:v>42.03148648134727</c:v>
                </c:pt>
                <c:pt idx="200">
                  <c:v>27.29316324700819</c:v>
                </c:pt>
                <c:pt idx="201">
                  <c:v>44.29212555124154</c:v>
                </c:pt>
                <c:pt idx="202">
                  <c:v>47.91232148472012</c:v>
                </c:pt>
                <c:pt idx="203">
                  <c:v>37.06308823406585</c:v>
                </c:pt>
                <c:pt idx="204">
                  <c:v>17.00938099839594</c:v>
                </c:pt>
                <c:pt idx="205">
                  <c:v>39.82102955836019</c:v>
                </c:pt>
                <c:pt idx="206">
                  <c:v>16.62337863158281</c:v>
                </c:pt>
                <c:pt idx="207">
                  <c:v>33.96130790680121</c:v>
                </c:pt>
                <c:pt idx="208">
                  <c:v>18.5739468239448</c:v>
                </c:pt>
                <c:pt idx="209">
                  <c:v>31.1242547967011</c:v>
                </c:pt>
                <c:pt idx="210">
                  <c:v>8.786364149267393</c:v>
                </c:pt>
                <c:pt idx="211">
                  <c:v>26.24889064567757</c:v>
                </c:pt>
                <c:pt idx="212">
                  <c:v>40.50409545129939</c:v>
                </c:pt>
                <c:pt idx="213">
                  <c:v>22.07253452628474</c:v>
                </c:pt>
                <c:pt idx="214">
                  <c:v>33.13864275495753</c:v>
                </c:pt>
                <c:pt idx="215">
                  <c:v>16.34702807222299</c:v>
                </c:pt>
                <c:pt idx="216">
                  <c:v>27.89656989430036</c:v>
                </c:pt>
                <c:pt idx="217">
                  <c:v>16.88131818441973</c:v>
                </c:pt>
                <c:pt idx="218">
                  <c:v>37.24101491175884</c:v>
                </c:pt>
                <c:pt idx="219">
                  <c:v>38.58495265807551</c:v>
                </c:pt>
                <c:pt idx="220">
                  <c:v>38.9686421924391</c:v>
                </c:pt>
                <c:pt idx="221">
                  <c:v>21.11560500027343</c:v>
                </c:pt>
                <c:pt idx="222">
                  <c:v>13.13138055781507</c:v>
                </c:pt>
                <c:pt idx="223">
                  <c:v>3.995512855942485</c:v>
                </c:pt>
                <c:pt idx="224">
                  <c:v>23.31209958122685</c:v>
                </c:pt>
                <c:pt idx="225">
                  <c:v>39.53566027335781</c:v>
                </c:pt>
                <c:pt idx="226">
                  <c:v>33.59521095573031</c:v>
                </c:pt>
                <c:pt idx="227">
                  <c:v>23.95783338609779</c:v>
                </c:pt>
                <c:pt idx="228">
                  <c:v>24.76518052392698</c:v>
                </c:pt>
                <c:pt idx="229">
                  <c:v>35.89490383581547</c:v>
                </c:pt>
                <c:pt idx="230">
                  <c:v>38.95984844504974</c:v>
                </c:pt>
                <c:pt idx="231">
                  <c:v>35.54414787774698</c:v>
                </c:pt>
                <c:pt idx="232">
                  <c:v>28.40866509314755</c:v>
                </c:pt>
                <c:pt idx="233">
                  <c:v>38.74017523920257</c:v>
                </c:pt>
                <c:pt idx="234">
                  <c:v>36.11844769349107</c:v>
                </c:pt>
                <c:pt idx="235">
                  <c:v>34.13143220467078</c:v>
                </c:pt>
                <c:pt idx="236">
                  <c:v>37.52381598001181</c:v>
                </c:pt>
                <c:pt idx="237">
                  <c:v>5.401145973675248</c:v>
                </c:pt>
                <c:pt idx="238">
                  <c:v>20.36373781632169</c:v>
                </c:pt>
                <c:pt idx="239">
                  <c:v>33.64986808322489</c:v>
                </c:pt>
                <c:pt idx="240">
                  <c:v>44.32476613731041</c:v>
                </c:pt>
                <c:pt idx="241">
                  <c:v>28.36387352850938</c:v>
                </c:pt>
                <c:pt idx="242">
                  <c:v>14.67031253775525</c:v>
                </c:pt>
                <c:pt idx="243">
                  <c:v>31.40912408977425</c:v>
                </c:pt>
                <c:pt idx="244">
                  <c:v>30.3564799094884</c:v>
                </c:pt>
                <c:pt idx="245">
                  <c:v>46.87461203717391</c:v>
                </c:pt>
                <c:pt idx="246">
                  <c:v>55.13367810101659</c:v>
                </c:pt>
                <c:pt idx="247">
                  <c:v>63.39274416485941</c:v>
                </c:pt>
                <c:pt idx="248">
                  <c:v>32.07457905994472</c:v>
                </c:pt>
                <c:pt idx="249">
                  <c:v>28.30517338726694</c:v>
                </c:pt>
                <c:pt idx="250">
                  <c:v>27.35970705520681</c:v>
                </c:pt>
                <c:pt idx="251">
                  <c:v>27.30169630984637</c:v>
                </c:pt>
                <c:pt idx="252">
                  <c:v>6.630361064378001</c:v>
                </c:pt>
                <c:pt idx="253">
                  <c:v>16.26393535115559</c:v>
                </c:pt>
                <c:pt idx="254">
                  <c:v>7.28329711351497</c:v>
                </c:pt>
                <c:pt idx="255">
                  <c:v>17.00086375324852</c:v>
                </c:pt>
                <c:pt idx="256">
                  <c:v>6.474713175466491</c:v>
                </c:pt>
                <c:pt idx="257">
                  <c:v>29.49616952556611</c:v>
                </c:pt>
                <c:pt idx="258">
                  <c:v>27.85196252261487</c:v>
                </c:pt>
                <c:pt idx="259">
                  <c:v>33.08298697980042</c:v>
                </c:pt>
                <c:pt idx="260">
                  <c:v>42.81791817834377</c:v>
                </c:pt>
                <c:pt idx="261">
                  <c:v>35.81674760880021</c:v>
                </c:pt>
                <c:pt idx="262">
                  <c:v>21.08896394243729</c:v>
                </c:pt>
                <c:pt idx="263">
                  <c:v>21.15580815273625</c:v>
                </c:pt>
                <c:pt idx="264">
                  <c:v>21.57272224502658</c:v>
                </c:pt>
                <c:pt idx="265">
                  <c:v>12.0168493783179</c:v>
                </c:pt>
                <c:pt idx="266">
                  <c:v>37.44841444040416</c:v>
                </c:pt>
                <c:pt idx="267">
                  <c:v>39.1285394480498</c:v>
                </c:pt>
                <c:pt idx="268">
                  <c:v>26.00722148214478</c:v>
                </c:pt>
                <c:pt idx="269">
                  <c:v>34.14340320141049</c:v>
                </c:pt>
                <c:pt idx="270">
                  <c:v>38.25778534564289</c:v>
                </c:pt>
                <c:pt idx="271">
                  <c:v>35.97713818465894</c:v>
                </c:pt>
                <c:pt idx="272">
                  <c:v>29.70562104604182</c:v>
                </c:pt>
                <c:pt idx="273">
                  <c:v>27.2509250612699</c:v>
                </c:pt>
                <c:pt idx="274">
                  <c:v>26.21256541726084</c:v>
                </c:pt>
                <c:pt idx="275">
                  <c:v>32.59472921121493</c:v>
                </c:pt>
                <c:pt idx="276">
                  <c:v>35.73414656835205</c:v>
                </c:pt>
                <c:pt idx="277">
                  <c:v>39.66858751401615</c:v>
                </c:pt>
                <c:pt idx="278">
                  <c:v>41.6841329283257</c:v>
                </c:pt>
                <c:pt idx="279">
                  <c:v>43.48859640855616</c:v>
                </c:pt>
                <c:pt idx="280">
                  <c:v>43.96071603956016</c:v>
                </c:pt>
                <c:pt idx="281">
                  <c:v>14.58418122662328</c:v>
                </c:pt>
                <c:pt idx="282">
                  <c:v>29.23882615398702</c:v>
                </c:pt>
                <c:pt idx="283">
                  <c:v>33.37039738431881</c:v>
                </c:pt>
                <c:pt idx="284">
                  <c:v>31.91013903818752</c:v>
                </c:pt>
                <c:pt idx="285">
                  <c:v>27.81054497790964</c:v>
                </c:pt>
                <c:pt idx="286">
                  <c:v>37.915510450042</c:v>
                </c:pt>
                <c:pt idx="287">
                  <c:v>26.03373265236278</c:v>
                </c:pt>
                <c:pt idx="288">
                  <c:v>36.80833022275241</c:v>
                </c:pt>
                <c:pt idx="289">
                  <c:v>31.11480670181621</c:v>
                </c:pt>
                <c:pt idx="290">
                  <c:v>34.84384391209849</c:v>
                </c:pt>
                <c:pt idx="291">
                  <c:v>31.4736282359184</c:v>
                </c:pt>
                <c:pt idx="292">
                  <c:v>32.2890303149607</c:v>
                </c:pt>
                <c:pt idx="293">
                  <c:v>45.94658627698023</c:v>
                </c:pt>
                <c:pt idx="294">
                  <c:v>39.25099412427335</c:v>
                </c:pt>
                <c:pt idx="295">
                  <c:v>23.73737388967185</c:v>
                </c:pt>
                <c:pt idx="296">
                  <c:v>37.13238981983112</c:v>
                </c:pt>
                <c:pt idx="297">
                  <c:v>32.04924392889864</c:v>
                </c:pt>
                <c:pt idx="298">
                  <c:v>30.67056533952113</c:v>
                </c:pt>
                <c:pt idx="299">
                  <c:v>41.64199400525126</c:v>
                </c:pt>
                <c:pt idx="300">
                  <c:v>37.13701784449457</c:v>
                </c:pt>
                <c:pt idx="301">
                  <c:v>13.89485349566003</c:v>
                </c:pt>
                <c:pt idx="302">
                  <c:v>7.455117375350849</c:v>
                </c:pt>
                <c:pt idx="303">
                  <c:v>38.22978887660651</c:v>
                </c:pt>
                <c:pt idx="304">
                  <c:v>22.24252960045817</c:v>
                </c:pt>
                <c:pt idx="305">
                  <c:v>44.28683939214038</c:v>
                </c:pt>
                <c:pt idx="306">
                  <c:v>32.69061237795646</c:v>
                </c:pt>
                <c:pt idx="307">
                  <c:v>41.54448740716726</c:v>
                </c:pt>
                <c:pt idx="308">
                  <c:v>39.79922035812435</c:v>
                </c:pt>
                <c:pt idx="309">
                  <c:v>11.47173022079783</c:v>
                </c:pt>
                <c:pt idx="310">
                  <c:v>34.38656619552236</c:v>
                </c:pt>
                <c:pt idx="311">
                  <c:v>48.87420723026426</c:v>
                </c:pt>
                <c:pt idx="312">
                  <c:v>47.2131239128258</c:v>
                </c:pt>
                <c:pt idx="313">
                  <c:v>29.36143560303498</c:v>
                </c:pt>
                <c:pt idx="314">
                  <c:v>43.3798986684378</c:v>
                </c:pt>
                <c:pt idx="315">
                  <c:v>42.1276456242118</c:v>
                </c:pt>
                <c:pt idx="316">
                  <c:v>41.72931793322543</c:v>
                </c:pt>
                <c:pt idx="317">
                  <c:v>33.29248169197461</c:v>
                </c:pt>
                <c:pt idx="318">
                  <c:v>41.92750004642936</c:v>
                </c:pt>
                <c:pt idx="319">
                  <c:v>28.35654589042022</c:v>
                </c:pt>
                <c:pt idx="320">
                  <c:v>49.0343559425958</c:v>
                </c:pt>
                <c:pt idx="321">
                  <c:v>46.63542291309658</c:v>
                </c:pt>
                <c:pt idx="322">
                  <c:v>37.41319762998974</c:v>
                </c:pt>
                <c:pt idx="323">
                  <c:v>39.56470752266792</c:v>
                </c:pt>
                <c:pt idx="324">
                  <c:v>44.2867956709113</c:v>
                </c:pt>
                <c:pt idx="325">
                  <c:v>45.92261235943735</c:v>
                </c:pt>
                <c:pt idx="326">
                  <c:v>50.44242018460044</c:v>
                </c:pt>
                <c:pt idx="327">
                  <c:v>48.75434746607041</c:v>
                </c:pt>
                <c:pt idx="328">
                  <c:v>44.92663629154035</c:v>
                </c:pt>
                <c:pt idx="329">
                  <c:v>32.17851684578</c:v>
                </c:pt>
                <c:pt idx="330">
                  <c:v>37.02606649620714</c:v>
                </c:pt>
                <c:pt idx="331">
                  <c:v>27.69455842902026</c:v>
                </c:pt>
                <c:pt idx="332">
                  <c:v>36.13359483689845</c:v>
                </c:pt>
                <c:pt idx="333">
                  <c:v>44.93056792224872</c:v>
                </c:pt>
                <c:pt idx="334">
                  <c:v>39.39078521626586</c:v>
                </c:pt>
                <c:pt idx="335">
                  <c:v>50.35840408400684</c:v>
                </c:pt>
                <c:pt idx="336">
                  <c:v>45.87658752253729</c:v>
                </c:pt>
                <c:pt idx="337">
                  <c:v>57.82737403660598</c:v>
                </c:pt>
                <c:pt idx="338">
                  <c:v>57.73806242377626</c:v>
                </c:pt>
                <c:pt idx="339">
                  <c:v>24.08638326751638</c:v>
                </c:pt>
                <c:pt idx="340">
                  <c:v>22.54425051045166</c:v>
                </c:pt>
                <c:pt idx="341">
                  <c:v>44.12782046903988</c:v>
                </c:pt>
                <c:pt idx="342">
                  <c:v>57.6560235100739</c:v>
                </c:pt>
                <c:pt idx="343">
                  <c:v>56.23775735436224</c:v>
                </c:pt>
                <c:pt idx="344">
                  <c:v>59.58577265009065</c:v>
                </c:pt>
                <c:pt idx="345">
                  <c:v>47.15342133318308</c:v>
                </c:pt>
                <c:pt idx="346">
                  <c:v>49.45356893436831</c:v>
                </c:pt>
                <c:pt idx="347">
                  <c:v>60.11999108762495</c:v>
                </c:pt>
                <c:pt idx="348">
                  <c:v>59.45024604480439</c:v>
                </c:pt>
                <c:pt idx="349">
                  <c:v>44.72979194512868</c:v>
                </c:pt>
                <c:pt idx="350">
                  <c:v>30.92180848536185</c:v>
                </c:pt>
                <c:pt idx="351">
                  <c:v>43.61113136495387</c:v>
                </c:pt>
                <c:pt idx="352">
                  <c:v>3.879094437131239</c:v>
                </c:pt>
                <c:pt idx="353">
                  <c:v>45.60272640596325</c:v>
                </c:pt>
                <c:pt idx="354">
                  <c:v>54.21654505962339</c:v>
                </c:pt>
                <c:pt idx="355">
                  <c:v>55.15046701693618</c:v>
                </c:pt>
                <c:pt idx="356">
                  <c:v>82.843649250073</c:v>
                </c:pt>
                <c:pt idx="357">
                  <c:v>101.2970913036581</c:v>
                </c:pt>
                <c:pt idx="358">
                  <c:v>59.77157885487918</c:v>
                </c:pt>
                <c:pt idx="359">
                  <c:v>11.21462539749706</c:v>
                </c:pt>
                <c:pt idx="360">
                  <c:v>53.89483603645033</c:v>
                </c:pt>
                <c:pt idx="361">
                  <c:v>51.71903618266062</c:v>
                </c:pt>
                <c:pt idx="362">
                  <c:v>55.7219681080443</c:v>
                </c:pt>
                <c:pt idx="363">
                  <c:v>40.22711984211355</c:v>
                </c:pt>
                <c:pt idx="364">
                  <c:v>59.54325046880072</c:v>
                </c:pt>
                <c:pt idx="365">
                  <c:v>59.87381444240643</c:v>
                </c:pt>
                <c:pt idx="366">
                  <c:v>46.13059769044305</c:v>
                </c:pt>
                <c:pt idx="367">
                  <c:v>43.9309185006257</c:v>
                </c:pt>
                <c:pt idx="368">
                  <c:v>48.78736819793075</c:v>
                </c:pt>
                <c:pt idx="369">
                  <c:v>31.03293310289477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602-4B33-93A7-AE43D160B9C7}"/>
            </c:ext>
          </c:extLst>
        </c:ser>
        <c:ser>
          <c:idx val="1"/>
          <c:order val="1"/>
          <c:tx>
            <c:strRef>
              <c:f>'[PaltosDinamicadIARIOS.xlsx]Diario por fecha'!$C$1</c:f>
              <c:strCache>
                <c:ptCount val="1"/>
                <c:pt idx="0">
                  <c:v>Avocado 2 L</c:v>
                </c:pt>
              </c:strCache>
            </c:strRef>
          </c:tx>
          <c:spPr>
            <a:ln w="22225" cap="rnd" cmpd="sng" algn="ctr">
              <a:solidFill>
                <a:schemeClr val="dk1">
                  <a:tint val="5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'[PaltosDinamicadIARIOS.xlsx]Diario por fecha'!$A$2:$A$371</c:f>
              <c:numCache>
                <c:formatCode>m/d/yyyy</c:formatCode>
                <c:ptCount val="370"/>
                <c:pt idx="0">
                  <c:v>42656.0</c:v>
                </c:pt>
                <c:pt idx="1">
                  <c:v>42657.0</c:v>
                </c:pt>
                <c:pt idx="2">
                  <c:v>42658.0</c:v>
                </c:pt>
                <c:pt idx="3">
                  <c:v>42659.0</c:v>
                </c:pt>
                <c:pt idx="4">
                  <c:v>42660.0</c:v>
                </c:pt>
                <c:pt idx="5">
                  <c:v>42661.0</c:v>
                </c:pt>
                <c:pt idx="6">
                  <c:v>42662.0</c:v>
                </c:pt>
                <c:pt idx="7">
                  <c:v>42663.0</c:v>
                </c:pt>
                <c:pt idx="8">
                  <c:v>42664.0</c:v>
                </c:pt>
                <c:pt idx="9">
                  <c:v>42665.0</c:v>
                </c:pt>
                <c:pt idx="10">
                  <c:v>42666.0</c:v>
                </c:pt>
                <c:pt idx="11">
                  <c:v>42667.0</c:v>
                </c:pt>
                <c:pt idx="12">
                  <c:v>42668.0</c:v>
                </c:pt>
                <c:pt idx="13">
                  <c:v>42669.0</c:v>
                </c:pt>
                <c:pt idx="14">
                  <c:v>42670.0</c:v>
                </c:pt>
                <c:pt idx="15">
                  <c:v>42671.0</c:v>
                </c:pt>
                <c:pt idx="16">
                  <c:v>42672.0</c:v>
                </c:pt>
                <c:pt idx="17">
                  <c:v>42673.0</c:v>
                </c:pt>
                <c:pt idx="18">
                  <c:v>42674.0</c:v>
                </c:pt>
                <c:pt idx="19">
                  <c:v>42675.0</c:v>
                </c:pt>
                <c:pt idx="20">
                  <c:v>42676.0</c:v>
                </c:pt>
                <c:pt idx="21">
                  <c:v>42677.0</c:v>
                </c:pt>
                <c:pt idx="22">
                  <c:v>42678.0</c:v>
                </c:pt>
                <c:pt idx="23">
                  <c:v>42679.0</c:v>
                </c:pt>
                <c:pt idx="24">
                  <c:v>42680.0</c:v>
                </c:pt>
                <c:pt idx="25">
                  <c:v>42681.0</c:v>
                </c:pt>
                <c:pt idx="26">
                  <c:v>42682.0</c:v>
                </c:pt>
                <c:pt idx="27">
                  <c:v>42683.0</c:v>
                </c:pt>
                <c:pt idx="28">
                  <c:v>42684.0</c:v>
                </c:pt>
                <c:pt idx="29">
                  <c:v>42685.0</c:v>
                </c:pt>
                <c:pt idx="30">
                  <c:v>42686.0</c:v>
                </c:pt>
                <c:pt idx="31">
                  <c:v>42687.0</c:v>
                </c:pt>
                <c:pt idx="32">
                  <c:v>42688.0</c:v>
                </c:pt>
                <c:pt idx="33">
                  <c:v>42689.0</c:v>
                </c:pt>
                <c:pt idx="34">
                  <c:v>42690.0</c:v>
                </c:pt>
                <c:pt idx="35">
                  <c:v>42691.0</c:v>
                </c:pt>
                <c:pt idx="36">
                  <c:v>42692.0</c:v>
                </c:pt>
                <c:pt idx="37">
                  <c:v>42693.0</c:v>
                </c:pt>
                <c:pt idx="38">
                  <c:v>42694.0</c:v>
                </c:pt>
                <c:pt idx="39">
                  <c:v>42695.0</c:v>
                </c:pt>
                <c:pt idx="40">
                  <c:v>42696.0</c:v>
                </c:pt>
                <c:pt idx="41">
                  <c:v>42697.0</c:v>
                </c:pt>
                <c:pt idx="42">
                  <c:v>42698.0</c:v>
                </c:pt>
                <c:pt idx="43">
                  <c:v>42699.0</c:v>
                </c:pt>
                <c:pt idx="44">
                  <c:v>42700.0</c:v>
                </c:pt>
                <c:pt idx="45">
                  <c:v>42701.0</c:v>
                </c:pt>
                <c:pt idx="46">
                  <c:v>42702.0</c:v>
                </c:pt>
                <c:pt idx="47">
                  <c:v>42703.0</c:v>
                </c:pt>
                <c:pt idx="48">
                  <c:v>42704.0</c:v>
                </c:pt>
                <c:pt idx="49">
                  <c:v>42705.0</c:v>
                </c:pt>
                <c:pt idx="50">
                  <c:v>42706.0</c:v>
                </c:pt>
                <c:pt idx="51">
                  <c:v>42707.0</c:v>
                </c:pt>
                <c:pt idx="52">
                  <c:v>42708.0</c:v>
                </c:pt>
                <c:pt idx="53">
                  <c:v>42709.0</c:v>
                </c:pt>
                <c:pt idx="54">
                  <c:v>42710.0</c:v>
                </c:pt>
                <c:pt idx="55">
                  <c:v>42711.0</c:v>
                </c:pt>
                <c:pt idx="56">
                  <c:v>42712.0</c:v>
                </c:pt>
                <c:pt idx="57">
                  <c:v>42713.0</c:v>
                </c:pt>
                <c:pt idx="58">
                  <c:v>42714.0</c:v>
                </c:pt>
                <c:pt idx="59">
                  <c:v>42715.0</c:v>
                </c:pt>
                <c:pt idx="60">
                  <c:v>42716.0</c:v>
                </c:pt>
                <c:pt idx="61">
                  <c:v>42717.0</c:v>
                </c:pt>
                <c:pt idx="62">
                  <c:v>42718.0</c:v>
                </c:pt>
                <c:pt idx="63">
                  <c:v>42719.0</c:v>
                </c:pt>
                <c:pt idx="64">
                  <c:v>42720.0</c:v>
                </c:pt>
                <c:pt idx="65">
                  <c:v>42721.0</c:v>
                </c:pt>
                <c:pt idx="66">
                  <c:v>42722.0</c:v>
                </c:pt>
                <c:pt idx="67">
                  <c:v>42723.0</c:v>
                </c:pt>
                <c:pt idx="68">
                  <c:v>42724.0</c:v>
                </c:pt>
                <c:pt idx="69">
                  <c:v>42725.0</c:v>
                </c:pt>
                <c:pt idx="70">
                  <c:v>42726.0</c:v>
                </c:pt>
                <c:pt idx="71">
                  <c:v>42727.0</c:v>
                </c:pt>
                <c:pt idx="72">
                  <c:v>42728.0</c:v>
                </c:pt>
                <c:pt idx="73">
                  <c:v>42729.0</c:v>
                </c:pt>
                <c:pt idx="74">
                  <c:v>42730.0</c:v>
                </c:pt>
                <c:pt idx="75">
                  <c:v>42731.0</c:v>
                </c:pt>
                <c:pt idx="76">
                  <c:v>42732.0</c:v>
                </c:pt>
                <c:pt idx="77">
                  <c:v>42733.0</c:v>
                </c:pt>
                <c:pt idx="78">
                  <c:v>42734.0</c:v>
                </c:pt>
                <c:pt idx="79">
                  <c:v>42735.0</c:v>
                </c:pt>
                <c:pt idx="80">
                  <c:v>42736.0</c:v>
                </c:pt>
                <c:pt idx="81">
                  <c:v>42737.0</c:v>
                </c:pt>
                <c:pt idx="82">
                  <c:v>42738.0</c:v>
                </c:pt>
                <c:pt idx="83">
                  <c:v>42739.0</c:v>
                </c:pt>
                <c:pt idx="84">
                  <c:v>42740.0</c:v>
                </c:pt>
                <c:pt idx="85">
                  <c:v>42741.0</c:v>
                </c:pt>
                <c:pt idx="86">
                  <c:v>42742.0</c:v>
                </c:pt>
                <c:pt idx="87">
                  <c:v>42743.0</c:v>
                </c:pt>
                <c:pt idx="88">
                  <c:v>42744.0</c:v>
                </c:pt>
                <c:pt idx="89">
                  <c:v>42745.0</c:v>
                </c:pt>
                <c:pt idx="90">
                  <c:v>42746.0</c:v>
                </c:pt>
                <c:pt idx="91">
                  <c:v>42747.0</c:v>
                </c:pt>
                <c:pt idx="92">
                  <c:v>42748.0</c:v>
                </c:pt>
                <c:pt idx="93">
                  <c:v>42749.0</c:v>
                </c:pt>
                <c:pt idx="94">
                  <c:v>42750.0</c:v>
                </c:pt>
                <c:pt idx="95">
                  <c:v>42751.0</c:v>
                </c:pt>
                <c:pt idx="96">
                  <c:v>42752.0</c:v>
                </c:pt>
                <c:pt idx="97">
                  <c:v>42753.0</c:v>
                </c:pt>
                <c:pt idx="98">
                  <c:v>42754.0</c:v>
                </c:pt>
                <c:pt idx="99">
                  <c:v>42755.0</c:v>
                </c:pt>
                <c:pt idx="100">
                  <c:v>42756.0</c:v>
                </c:pt>
                <c:pt idx="101">
                  <c:v>42757.0</c:v>
                </c:pt>
                <c:pt idx="102">
                  <c:v>42758.0</c:v>
                </c:pt>
                <c:pt idx="103">
                  <c:v>42759.0</c:v>
                </c:pt>
                <c:pt idx="104">
                  <c:v>42760.0</c:v>
                </c:pt>
                <c:pt idx="105">
                  <c:v>42761.0</c:v>
                </c:pt>
                <c:pt idx="106">
                  <c:v>42762.0</c:v>
                </c:pt>
                <c:pt idx="107">
                  <c:v>42763.0</c:v>
                </c:pt>
                <c:pt idx="108">
                  <c:v>42764.0</c:v>
                </c:pt>
                <c:pt idx="109">
                  <c:v>42765.0</c:v>
                </c:pt>
                <c:pt idx="110">
                  <c:v>42766.0</c:v>
                </c:pt>
                <c:pt idx="111">
                  <c:v>42767.0</c:v>
                </c:pt>
                <c:pt idx="112">
                  <c:v>42768.0</c:v>
                </c:pt>
                <c:pt idx="113">
                  <c:v>42769.0</c:v>
                </c:pt>
                <c:pt idx="114">
                  <c:v>42770.0</c:v>
                </c:pt>
                <c:pt idx="115">
                  <c:v>42771.0</c:v>
                </c:pt>
                <c:pt idx="116">
                  <c:v>42772.0</c:v>
                </c:pt>
                <c:pt idx="117">
                  <c:v>42773.0</c:v>
                </c:pt>
                <c:pt idx="118">
                  <c:v>42774.0</c:v>
                </c:pt>
                <c:pt idx="119">
                  <c:v>42775.0</c:v>
                </c:pt>
                <c:pt idx="120">
                  <c:v>42776.0</c:v>
                </c:pt>
                <c:pt idx="121">
                  <c:v>42777.0</c:v>
                </c:pt>
                <c:pt idx="122">
                  <c:v>42778.0</c:v>
                </c:pt>
                <c:pt idx="123">
                  <c:v>42779.0</c:v>
                </c:pt>
                <c:pt idx="124">
                  <c:v>42780.0</c:v>
                </c:pt>
                <c:pt idx="125">
                  <c:v>42781.0</c:v>
                </c:pt>
                <c:pt idx="126">
                  <c:v>42782.0</c:v>
                </c:pt>
                <c:pt idx="127">
                  <c:v>42783.0</c:v>
                </c:pt>
                <c:pt idx="128">
                  <c:v>42784.0</c:v>
                </c:pt>
                <c:pt idx="129">
                  <c:v>42785.0</c:v>
                </c:pt>
                <c:pt idx="130">
                  <c:v>42786.0</c:v>
                </c:pt>
                <c:pt idx="131">
                  <c:v>42787.0</c:v>
                </c:pt>
                <c:pt idx="132">
                  <c:v>42788.0</c:v>
                </c:pt>
                <c:pt idx="133">
                  <c:v>42789.0</c:v>
                </c:pt>
                <c:pt idx="134">
                  <c:v>42790.0</c:v>
                </c:pt>
                <c:pt idx="135">
                  <c:v>42791.0</c:v>
                </c:pt>
                <c:pt idx="136">
                  <c:v>42792.0</c:v>
                </c:pt>
                <c:pt idx="137">
                  <c:v>42793.0</c:v>
                </c:pt>
                <c:pt idx="138">
                  <c:v>42794.0</c:v>
                </c:pt>
                <c:pt idx="139">
                  <c:v>42795.0</c:v>
                </c:pt>
                <c:pt idx="140">
                  <c:v>42796.0</c:v>
                </c:pt>
                <c:pt idx="141">
                  <c:v>42797.0</c:v>
                </c:pt>
                <c:pt idx="142">
                  <c:v>42798.0</c:v>
                </c:pt>
                <c:pt idx="143">
                  <c:v>42799.0</c:v>
                </c:pt>
                <c:pt idx="144">
                  <c:v>42800.0</c:v>
                </c:pt>
                <c:pt idx="145">
                  <c:v>42801.0</c:v>
                </c:pt>
                <c:pt idx="146">
                  <c:v>42802.0</c:v>
                </c:pt>
                <c:pt idx="147">
                  <c:v>42803.0</c:v>
                </c:pt>
                <c:pt idx="148">
                  <c:v>42804.0</c:v>
                </c:pt>
                <c:pt idx="149">
                  <c:v>42805.0</c:v>
                </c:pt>
                <c:pt idx="150">
                  <c:v>42806.0</c:v>
                </c:pt>
                <c:pt idx="151">
                  <c:v>42807.0</c:v>
                </c:pt>
                <c:pt idx="152">
                  <c:v>42808.0</c:v>
                </c:pt>
                <c:pt idx="153">
                  <c:v>42809.0</c:v>
                </c:pt>
                <c:pt idx="154">
                  <c:v>42810.0</c:v>
                </c:pt>
                <c:pt idx="155">
                  <c:v>42811.0</c:v>
                </c:pt>
                <c:pt idx="156">
                  <c:v>42812.0</c:v>
                </c:pt>
                <c:pt idx="157">
                  <c:v>42813.0</c:v>
                </c:pt>
                <c:pt idx="158">
                  <c:v>42814.0</c:v>
                </c:pt>
                <c:pt idx="159">
                  <c:v>42815.0</c:v>
                </c:pt>
                <c:pt idx="160">
                  <c:v>42816.0</c:v>
                </c:pt>
                <c:pt idx="161">
                  <c:v>42817.0</c:v>
                </c:pt>
                <c:pt idx="162">
                  <c:v>42818.0</c:v>
                </c:pt>
                <c:pt idx="163">
                  <c:v>42819.0</c:v>
                </c:pt>
                <c:pt idx="164">
                  <c:v>42820.0</c:v>
                </c:pt>
                <c:pt idx="165">
                  <c:v>42821.0</c:v>
                </c:pt>
                <c:pt idx="166">
                  <c:v>42822.0</c:v>
                </c:pt>
                <c:pt idx="167">
                  <c:v>42823.0</c:v>
                </c:pt>
                <c:pt idx="168">
                  <c:v>42824.0</c:v>
                </c:pt>
                <c:pt idx="169">
                  <c:v>42825.0</c:v>
                </c:pt>
                <c:pt idx="170">
                  <c:v>42826.0</c:v>
                </c:pt>
                <c:pt idx="171">
                  <c:v>42827.0</c:v>
                </c:pt>
                <c:pt idx="172">
                  <c:v>42828.0</c:v>
                </c:pt>
                <c:pt idx="173">
                  <c:v>42829.0</c:v>
                </c:pt>
                <c:pt idx="174">
                  <c:v>42830.0</c:v>
                </c:pt>
                <c:pt idx="175">
                  <c:v>42831.0</c:v>
                </c:pt>
                <c:pt idx="176">
                  <c:v>42832.0</c:v>
                </c:pt>
                <c:pt idx="177">
                  <c:v>42833.0</c:v>
                </c:pt>
                <c:pt idx="178">
                  <c:v>42834.0</c:v>
                </c:pt>
                <c:pt idx="179">
                  <c:v>42835.0</c:v>
                </c:pt>
                <c:pt idx="180">
                  <c:v>42836.0</c:v>
                </c:pt>
                <c:pt idx="181">
                  <c:v>42837.0</c:v>
                </c:pt>
                <c:pt idx="182">
                  <c:v>42838.0</c:v>
                </c:pt>
                <c:pt idx="183">
                  <c:v>42839.0</c:v>
                </c:pt>
                <c:pt idx="184">
                  <c:v>42840.0</c:v>
                </c:pt>
                <c:pt idx="185">
                  <c:v>42841.0</c:v>
                </c:pt>
                <c:pt idx="186">
                  <c:v>42842.0</c:v>
                </c:pt>
                <c:pt idx="187">
                  <c:v>42843.0</c:v>
                </c:pt>
                <c:pt idx="188">
                  <c:v>42844.0</c:v>
                </c:pt>
                <c:pt idx="189">
                  <c:v>42845.0</c:v>
                </c:pt>
                <c:pt idx="190">
                  <c:v>42846.0</c:v>
                </c:pt>
                <c:pt idx="191">
                  <c:v>42847.0</c:v>
                </c:pt>
                <c:pt idx="192">
                  <c:v>42848.0</c:v>
                </c:pt>
                <c:pt idx="193">
                  <c:v>42849.0</c:v>
                </c:pt>
                <c:pt idx="194">
                  <c:v>42850.0</c:v>
                </c:pt>
                <c:pt idx="195">
                  <c:v>42851.0</c:v>
                </c:pt>
                <c:pt idx="196">
                  <c:v>42852.0</c:v>
                </c:pt>
                <c:pt idx="197">
                  <c:v>42853.0</c:v>
                </c:pt>
                <c:pt idx="198">
                  <c:v>42854.0</c:v>
                </c:pt>
                <c:pt idx="199">
                  <c:v>42855.0</c:v>
                </c:pt>
                <c:pt idx="200">
                  <c:v>42856.0</c:v>
                </c:pt>
                <c:pt idx="201">
                  <c:v>42857.0</c:v>
                </c:pt>
                <c:pt idx="202">
                  <c:v>42858.0</c:v>
                </c:pt>
                <c:pt idx="203">
                  <c:v>42859.0</c:v>
                </c:pt>
                <c:pt idx="204">
                  <c:v>42860.0</c:v>
                </c:pt>
                <c:pt idx="205">
                  <c:v>42861.0</c:v>
                </c:pt>
                <c:pt idx="206">
                  <c:v>42862.0</c:v>
                </c:pt>
                <c:pt idx="207">
                  <c:v>42863.0</c:v>
                </c:pt>
                <c:pt idx="208">
                  <c:v>42864.0</c:v>
                </c:pt>
                <c:pt idx="209">
                  <c:v>42865.0</c:v>
                </c:pt>
                <c:pt idx="210">
                  <c:v>42866.0</c:v>
                </c:pt>
                <c:pt idx="211">
                  <c:v>42867.0</c:v>
                </c:pt>
                <c:pt idx="212">
                  <c:v>42868.0</c:v>
                </c:pt>
                <c:pt idx="213">
                  <c:v>42869.0</c:v>
                </c:pt>
                <c:pt idx="214">
                  <c:v>42870.0</c:v>
                </c:pt>
                <c:pt idx="215">
                  <c:v>42871.0</c:v>
                </c:pt>
                <c:pt idx="216">
                  <c:v>42872.0</c:v>
                </c:pt>
                <c:pt idx="217">
                  <c:v>42873.0</c:v>
                </c:pt>
                <c:pt idx="218">
                  <c:v>42874.0</c:v>
                </c:pt>
                <c:pt idx="219">
                  <c:v>42875.0</c:v>
                </c:pt>
                <c:pt idx="220">
                  <c:v>42876.0</c:v>
                </c:pt>
                <c:pt idx="221">
                  <c:v>42877.0</c:v>
                </c:pt>
                <c:pt idx="222">
                  <c:v>42878.0</c:v>
                </c:pt>
                <c:pt idx="223">
                  <c:v>42879.0</c:v>
                </c:pt>
                <c:pt idx="224">
                  <c:v>42880.0</c:v>
                </c:pt>
                <c:pt idx="225">
                  <c:v>42881.0</c:v>
                </c:pt>
                <c:pt idx="226">
                  <c:v>42882.0</c:v>
                </c:pt>
                <c:pt idx="227">
                  <c:v>42883.0</c:v>
                </c:pt>
                <c:pt idx="228">
                  <c:v>42884.0</c:v>
                </c:pt>
                <c:pt idx="229">
                  <c:v>42885.0</c:v>
                </c:pt>
                <c:pt idx="230">
                  <c:v>42886.0</c:v>
                </c:pt>
                <c:pt idx="231">
                  <c:v>42887.0</c:v>
                </c:pt>
                <c:pt idx="232">
                  <c:v>42888.0</c:v>
                </c:pt>
                <c:pt idx="233">
                  <c:v>42889.0</c:v>
                </c:pt>
                <c:pt idx="234">
                  <c:v>42890.0</c:v>
                </c:pt>
                <c:pt idx="235">
                  <c:v>42891.0</c:v>
                </c:pt>
                <c:pt idx="236">
                  <c:v>42892.0</c:v>
                </c:pt>
                <c:pt idx="237">
                  <c:v>42893.0</c:v>
                </c:pt>
                <c:pt idx="238">
                  <c:v>42894.0</c:v>
                </c:pt>
                <c:pt idx="239">
                  <c:v>42895.0</c:v>
                </c:pt>
                <c:pt idx="240">
                  <c:v>42896.0</c:v>
                </c:pt>
                <c:pt idx="241">
                  <c:v>42897.0</c:v>
                </c:pt>
                <c:pt idx="242">
                  <c:v>42898.0</c:v>
                </c:pt>
                <c:pt idx="243">
                  <c:v>42899.0</c:v>
                </c:pt>
                <c:pt idx="244">
                  <c:v>42900.0</c:v>
                </c:pt>
                <c:pt idx="245">
                  <c:v>42901.0</c:v>
                </c:pt>
                <c:pt idx="246">
                  <c:v>42902.0</c:v>
                </c:pt>
                <c:pt idx="247">
                  <c:v>42903.0</c:v>
                </c:pt>
                <c:pt idx="248">
                  <c:v>42904.0</c:v>
                </c:pt>
                <c:pt idx="249">
                  <c:v>42905.0</c:v>
                </c:pt>
                <c:pt idx="250">
                  <c:v>42906.0</c:v>
                </c:pt>
                <c:pt idx="251">
                  <c:v>42907.0</c:v>
                </c:pt>
                <c:pt idx="252">
                  <c:v>42908.0</c:v>
                </c:pt>
                <c:pt idx="253">
                  <c:v>42909.0</c:v>
                </c:pt>
                <c:pt idx="254">
                  <c:v>42910.0</c:v>
                </c:pt>
                <c:pt idx="255">
                  <c:v>42911.0</c:v>
                </c:pt>
                <c:pt idx="256">
                  <c:v>42912.0</c:v>
                </c:pt>
                <c:pt idx="257">
                  <c:v>42913.0</c:v>
                </c:pt>
                <c:pt idx="258">
                  <c:v>42914.0</c:v>
                </c:pt>
                <c:pt idx="259">
                  <c:v>42915.0</c:v>
                </c:pt>
                <c:pt idx="260">
                  <c:v>42916.0</c:v>
                </c:pt>
                <c:pt idx="261">
                  <c:v>42917.0</c:v>
                </c:pt>
                <c:pt idx="262">
                  <c:v>42918.0</c:v>
                </c:pt>
                <c:pt idx="263">
                  <c:v>42919.0</c:v>
                </c:pt>
                <c:pt idx="264">
                  <c:v>42920.0</c:v>
                </c:pt>
                <c:pt idx="265">
                  <c:v>42921.0</c:v>
                </c:pt>
                <c:pt idx="266">
                  <c:v>42922.0</c:v>
                </c:pt>
                <c:pt idx="267">
                  <c:v>42923.0</c:v>
                </c:pt>
                <c:pt idx="268">
                  <c:v>42924.0</c:v>
                </c:pt>
                <c:pt idx="269">
                  <c:v>42925.0</c:v>
                </c:pt>
                <c:pt idx="270">
                  <c:v>42926.0</c:v>
                </c:pt>
                <c:pt idx="271">
                  <c:v>42927.0</c:v>
                </c:pt>
                <c:pt idx="272">
                  <c:v>42928.0</c:v>
                </c:pt>
                <c:pt idx="273">
                  <c:v>42929.0</c:v>
                </c:pt>
                <c:pt idx="274">
                  <c:v>42930.0</c:v>
                </c:pt>
                <c:pt idx="275">
                  <c:v>42931.0</c:v>
                </c:pt>
                <c:pt idx="276">
                  <c:v>42932.0</c:v>
                </c:pt>
                <c:pt idx="277">
                  <c:v>42933.0</c:v>
                </c:pt>
                <c:pt idx="278">
                  <c:v>42934.0</c:v>
                </c:pt>
                <c:pt idx="279">
                  <c:v>42935.0</c:v>
                </c:pt>
                <c:pt idx="280">
                  <c:v>42936.0</c:v>
                </c:pt>
                <c:pt idx="281">
                  <c:v>42937.0</c:v>
                </c:pt>
                <c:pt idx="282">
                  <c:v>42938.0</c:v>
                </c:pt>
                <c:pt idx="283">
                  <c:v>42939.0</c:v>
                </c:pt>
                <c:pt idx="284">
                  <c:v>42940.0</c:v>
                </c:pt>
                <c:pt idx="285">
                  <c:v>42941.0</c:v>
                </c:pt>
                <c:pt idx="286">
                  <c:v>42942.0</c:v>
                </c:pt>
                <c:pt idx="287">
                  <c:v>42943.0</c:v>
                </c:pt>
                <c:pt idx="288">
                  <c:v>42944.0</c:v>
                </c:pt>
                <c:pt idx="289">
                  <c:v>42945.0</c:v>
                </c:pt>
                <c:pt idx="290">
                  <c:v>42946.0</c:v>
                </c:pt>
                <c:pt idx="291">
                  <c:v>42947.0</c:v>
                </c:pt>
                <c:pt idx="292">
                  <c:v>42948.0</c:v>
                </c:pt>
                <c:pt idx="293">
                  <c:v>42949.0</c:v>
                </c:pt>
                <c:pt idx="294">
                  <c:v>42950.0</c:v>
                </c:pt>
                <c:pt idx="295">
                  <c:v>42951.0</c:v>
                </c:pt>
                <c:pt idx="296">
                  <c:v>42952.0</c:v>
                </c:pt>
                <c:pt idx="297">
                  <c:v>42953.0</c:v>
                </c:pt>
                <c:pt idx="298">
                  <c:v>42954.0</c:v>
                </c:pt>
                <c:pt idx="299">
                  <c:v>42955.0</c:v>
                </c:pt>
                <c:pt idx="300">
                  <c:v>42956.0</c:v>
                </c:pt>
                <c:pt idx="301">
                  <c:v>42957.0</c:v>
                </c:pt>
                <c:pt idx="302">
                  <c:v>42958.0</c:v>
                </c:pt>
                <c:pt idx="303">
                  <c:v>42959.0</c:v>
                </c:pt>
                <c:pt idx="304">
                  <c:v>42960.0</c:v>
                </c:pt>
                <c:pt idx="305">
                  <c:v>42961.0</c:v>
                </c:pt>
                <c:pt idx="306">
                  <c:v>42962.0</c:v>
                </c:pt>
                <c:pt idx="307">
                  <c:v>42963.0</c:v>
                </c:pt>
                <c:pt idx="308">
                  <c:v>42964.0</c:v>
                </c:pt>
                <c:pt idx="309">
                  <c:v>42965.0</c:v>
                </c:pt>
                <c:pt idx="310">
                  <c:v>42966.0</c:v>
                </c:pt>
                <c:pt idx="311">
                  <c:v>42967.0</c:v>
                </c:pt>
                <c:pt idx="312">
                  <c:v>42968.0</c:v>
                </c:pt>
                <c:pt idx="313">
                  <c:v>42969.0</c:v>
                </c:pt>
                <c:pt idx="314">
                  <c:v>42970.0</c:v>
                </c:pt>
                <c:pt idx="315">
                  <c:v>42971.0</c:v>
                </c:pt>
                <c:pt idx="316">
                  <c:v>42972.0</c:v>
                </c:pt>
                <c:pt idx="317">
                  <c:v>42973.0</c:v>
                </c:pt>
                <c:pt idx="318">
                  <c:v>42974.0</c:v>
                </c:pt>
                <c:pt idx="319">
                  <c:v>42975.0</c:v>
                </c:pt>
                <c:pt idx="320">
                  <c:v>42976.0</c:v>
                </c:pt>
                <c:pt idx="321">
                  <c:v>42977.0</c:v>
                </c:pt>
                <c:pt idx="322">
                  <c:v>42978.0</c:v>
                </c:pt>
                <c:pt idx="323">
                  <c:v>42979.0</c:v>
                </c:pt>
                <c:pt idx="324">
                  <c:v>42980.0</c:v>
                </c:pt>
                <c:pt idx="325">
                  <c:v>42981.0</c:v>
                </c:pt>
                <c:pt idx="326">
                  <c:v>42982.0</c:v>
                </c:pt>
                <c:pt idx="327">
                  <c:v>42983.0</c:v>
                </c:pt>
                <c:pt idx="328">
                  <c:v>42984.0</c:v>
                </c:pt>
                <c:pt idx="329">
                  <c:v>42985.0</c:v>
                </c:pt>
                <c:pt idx="330">
                  <c:v>42986.0</c:v>
                </c:pt>
                <c:pt idx="331">
                  <c:v>42987.0</c:v>
                </c:pt>
                <c:pt idx="332">
                  <c:v>42988.0</c:v>
                </c:pt>
                <c:pt idx="333">
                  <c:v>42989.0</c:v>
                </c:pt>
                <c:pt idx="334">
                  <c:v>42990.0</c:v>
                </c:pt>
                <c:pt idx="335">
                  <c:v>42991.0</c:v>
                </c:pt>
                <c:pt idx="336">
                  <c:v>42992.0</c:v>
                </c:pt>
                <c:pt idx="337">
                  <c:v>42993.0</c:v>
                </c:pt>
                <c:pt idx="338">
                  <c:v>42994.0</c:v>
                </c:pt>
                <c:pt idx="339">
                  <c:v>42995.0</c:v>
                </c:pt>
                <c:pt idx="340">
                  <c:v>42996.0</c:v>
                </c:pt>
                <c:pt idx="341">
                  <c:v>42997.0</c:v>
                </c:pt>
                <c:pt idx="342">
                  <c:v>42998.0</c:v>
                </c:pt>
                <c:pt idx="343">
                  <c:v>42999.0</c:v>
                </c:pt>
                <c:pt idx="344">
                  <c:v>43000.0</c:v>
                </c:pt>
                <c:pt idx="345">
                  <c:v>43001.0</c:v>
                </c:pt>
                <c:pt idx="346">
                  <c:v>43002.0</c:v>
                </c:pt>
                <c:pt idx="347">
                  <c:v>43003.0</c:v>
                </c:pt>
                <c:pt idx="348">
                  <c:v>43004.0</c:v>
                </c:pt>
                <c:pt idx="349">
                  <c:v>43005.0</c:v>
                </c:pt>
                <c:pt idx="350">
                  <c:v>43006.0</c:v>
                </c:pt>
                <c:pt idx="351">
                  <c:v>43007.0</c:v>
                </c:pt>
                <c:pt idx="352">
                  <c:v>43008.0</c:v>
                </c:pt>
                <c:pt idx="353">
                  <c:v>43009.0</c:v>
                </c:pt>
                <c:pt idx="354">
                  <c:v>43010.0</c:v>
                </c:pt>
                <c:pt idx="355">
                  <c:v>43011.0</c:v>
                </c:pt>
                <c:pt idx="356">
                  <c:v>43012.0</c:v>
                </c:pt>
                <c:pt idx="357">
                  <c:v>43013.0</c:v>
                </c:pt>
                <c:pt idx="358">
                  <c:v>43014.0</c:v>
                </c:pt>
                <c:pt idx="359">
                  <c:v>43015.0</c:v>
                </c:pt>
                <c:pt idx="360">
                  <c:v>43016.0</c:v>
                </c:pt>
                <c:pt idx="361">
                  <c:v>43017.0</c:v>
                </c:pt>
                <c:pt idx="362">
                  <c:v>43018.0</c:v>
                </c:pt>
                <c:pt idx="363">
                  <c:v>43019.0</c:v>
                </c:pt>
                <c:pt idx="364">
                  <c:v>43020.0</c:v>
                </c:pt>
                <c:pt idx="365">
                  <c:v>43021.0</c:v>
                </c:pt>
                <c:pt idx="366">
                  <c:v>43022.0</c:v>
                </c:pt>
                <c:pt idx="367">
                  <c:v>43023.0</c:v>
                </c:pt>
                <c:pt idx="368">
                  <c:v>43024.0</c:v>
                </c:pt>
                <c:pt idx="369">
                  <c:v>43025.0</c:v>
                </c:pt>
              </c:numCache>
            </c:numRef>
          </c:cat>
          <c:val>
            <c:numRef>
              <c:f>'[PaltosDinamicadIARIOS.xlsx]Diario por fecha'!$C$2:$C$390</c:f>
              <c:numCache>
                <c:formatCode>0</c:formatCode>
                <c:ptCount val="389"/>
                <c:pt idx="0">
                  <c:v>102.3060745020085</c:v>
                </c:pt>
                <c:pt idx="1">
                  <c:v>71.87543466428095</c:v>
                </c:pt>
                <c:pt idx="2">
                  <c:v>35.03683038386148</c:v>
                </c:pt>
                <c:pt idx="3">
                  <c:v>41.35923587479292</c:v>
                </c:pt>
                <c:pt idx="4">
                  <c:v>49.1437353057426</c:v>
                </c:pt>
                <c:pt idx="5">
                  <c:v>76.47291138677291</c:v>
                </c:pt>
                <c:pt idx="6">
                  <c:v>81.21656201216165</c:v>
                </c:pt>
                <c:pt idx="7">
                  <c:v>93.40285794877135</c:v>
                </c:pt>
                <c:pt idx="8">
                  <c:v>91.12313561537732</c:v>
                </c:pt>
                <c:pt idx="9">
                  <c:v>65.2048797331024</c:v>
                </c:pt>
                <c:pt idx="10">
                  <c:v>95.04293976733445</c:v>
                </c:pt>
                <c:pt idx="11">
                  <c:v>101.8856738043089</c:v>
                </c:pt>
                <c:pt idx="12">
                  <c:v>106.470224515951</c:v>
                </c:pt>
                <c:pt idx="13">
                  <c:v>118.734924082529</c:v>
                </c:pt>
                <c:pt idx="14">
                  <c:v>94.35225872083375</c:v>
                </c:pt>
                <c:pt idx="15">
                  <c:v>63.7627268628465</c:v>
                </c:pt>
                <c:pt idx="16">
                  <c:v>69.75319208080445</c:v>
                </c:pt>
                <c:pt idx="17">
                  <c:v>65.24865543725066</c:v>
                </c:pt>
                <c:pt idx="18">
                  <c:v>79.9102836414313</c:v>
                </c:pt>
                <c:pt idx="19">
                  <c:v>102.6102351858824</c:v>
                </c:pt>
                <c:pt idx="20">
                  <c:v>120.3472054744336</c:v>
                </c:pt>
                <c:pt idx="21">
                  <c:v>147.8569877098083</c:v>
                </c:pt>
                <c:pt idx="22">
                  <c:v>106.5349398536363</c:v>
                </c:pt>
                <c:pt idx="23">
                  <c:v>83.9744386653479</c:v>
                </c:pt>
                <c:pt idx="24">
                  <c:v>101.9783906281948</c:v>
                </c:pt>
                <c:pt idx="25">
                  <c:v>118.4448565773715</c:v>
                </c:pt>
                <c:pt idx="26">
                  <c:v>103.7283470645729</c:v>
                </c:pt>
                <c:pt idx="27">
                  <c:v>126.0649742542617</c:v>
                </c:pt>
                <c:pt idx="28">
                  <c:v>128.8168809221889</c:v>
                </c:pt>
                <c:pt idx="29">
                  <c:v>118.3338188017096</c:v>
                </c:pt>
                <c:pt idx="30">
                  <c:v>105.8537267830918</c:v>
                </c:pt>
                <c:pt idx="31">
                  <c:v>108.4161833671968</c:v>
                </c:pt>
                <c:pt idx="32">
                  <c:v>126.9531148183484</c:v>
                </c:pt>
                <c:pt idx="33">
                  <c:v>128.8031971408126</c:v>
                </c:pt>
                <c:pt idx="34">
                  <c:v>130.8260454690367</c:v>
                </c:pt>
                <c:pt idx="35">
                  <c:v>152.508066385791</c:v>
                </c:pt>
                <c:pt idx="36">
                  <c:v>121.7088318035464</c:v>
                </c:pt>
                <c:pt idx="37">
                  <c:v>114.8596680388712</c:v>
                </c:pt>
                <c:pt idx="38">
                  <c:v>118.6144905306809</c:v>
                </c:pt>
                <c:pt idx="39">
                  <c:v>111.6588213114799</c:v>
                </c:pt>
                <c:pt idx="40">
                  <c:v>118.7099930281962</c:v>
                </c:pt>
                <c:pt idx="41">
                  <c:v>110.6706524558279</c:v>
                </c:pt>
                <c:pt idx="42">
                  <c:v>124.279891659589</c:v>
                </c:pt>
                <c:pt idx="43">
                  <c:v>102.0077533342911</c:v>
                </c:pt>
                <c:pt idx="44">
                  <c:v>137.0692611606214</c:v>
                </c:pt>
                <c:pt idx="45">
                  <c:v>133.0436435668165</c:v>
                </c:pt>
                <c:pt idx="46">
                  <c:v>132.3294200855002</c:v>
                </c:pt>
                <c:pt idx="47">
                  <c:v>106.7169843019596</c:v>
                </c:pt>
                <c:pt idx="48">
                  <c:v>79.35650426824182</c:v>
                </c:pt>
                <c:pt idx="49">
                  <c:v>106.5466729210353</c:v>
                </c:pt>
                <c:pt idx="50">
                  <c:v>97.9601343662157</c:v>
                </c:pt>
                <c:pt idx="51">
                  <c:v>73.79336100985627</c:v>
                </c:pt>
                <c:pt idx="52">
                  <c:v>111.8203807751805</c:v>
                </c:pt>
                <c:pt idx="53">
                  <c:v>128.7862364663288</c:v>
                </c:pt>
                <c:pt idx="54">
                  <c:v>111.0252931719197</c:v>
                </c:pt>
                <c:pt idx="55">
                  <c:v>117.0855280229981</c:v>
                </c:pt>
                <c:pt idx="56">
                  <c:v>92.18524153957215</c:v>
                </c:pt>
                <c:pt idx="57">
                  <c:v>76.2605065808007</c:v>
                </c:pt>
                <c:pt idx="58">
                  <c:v>130.1793753659015</c:v>
                </c:pt>
                <c:pt idx="59">
                  <c:v>119.0527609927219</c:v>
                </c:pt>
                <c:pt idx="60">
                  <c:v>114.8392092880011</c:v>
                </c:pt>
                <c:pt idx="61">
                  <c:v>112.3175114914356</c:v>
                </c:pt>
                <c:pt idx="62">
                  <c:v>107.5469981800546</c:v>
                </c:pt>
                <c:pt idx="63">
                  <c:v>103.6835367663051</c:v>
                </c:pt>
                <c:pt idx="64">
                  <c:v>100.9210359282101</c:v>
                </c:pt>
                <c:pt idx="65">
                  <c:v>99.54527771282967</c:v>
                </c:pt>
                <c:pt idx="66">
                  <c:v>120.2548244803292</c:v>
                </c:pt>
                <c:pt idx="67">
                  <c:v>104.4062126485528</c:v>
                </c:pt>
                <c:pt idx="68">
                  <c:v>102.3176086910423</c:v>
                </c:pt>
                <c:pt idx="69">
                  <c:v>109.8667346116956</c:v>
                </c:pt>
                <c:pt idx="70">
                  <c:v>122.2996052713684</c:v>
                </c:pt>
                <c:pt idx="71">
                  <c:v>109.3713441928476</c:v>
                </c:pt>
                <c:pt idx="72">
                  <c:v>102.1748657418254</c:v>
                </c:pt>
                <c:pt idx="73">
                  <c:v>91.45459295781306</c:v>
                </c:pt>
                <c:pt idx="74">
                  <c:v>80.87472903989334</c:v>
                </c:pt>
                <c:pt idx="75">
                  <c:v>104.8492181124829</c:v>
                </c:pt>
                <c:pt idx="76">
                  <c:v>81.13672431125744</c:v>
                </c:pt>
                <c:pt idx="77">
                  <c:v>87.91854537845595</c:v>
                </c:pt>
                <c:pt idx="78">
                  <c:v>116.1082063497786</c:v>
                </c:pt>
                <c:pt idx="79">
                  <c:v>108.7365984590345</c:v>
                </c:pt>
                <c:pt idx="80">
                  <c:v>115.607619069655</c:v>
                </c:pt>
                <c:pt idx="81">
                  <c:v>115.0060841288586</c:v>
                </c:pt>
                <c:pt idx="82">
                  <c:v>98.0915936910627</c:v>
                </c:pt>
                <c:pt idx="83">
                  <c:v>113.2316029114488</c:v>
                </c:pt>
                <c:pt idx="84">
                  <c:v>126.9859334439892</c:v>
                </c:pt>
                <c:pt idx="85">
                  <c:v>117.5939420534073</c:v>
                </c:pt>
                <c:pt idx="86">
                  <c:v>110.3065099913365</c:v>
                </c:pt>
                <c:pt idx="87">
                  <c:v>128.0299385915226</c:v>
                </c:pt>
                <c:pt idx="88">
                  <c:v>108.8741143578487</c:v>
                </c:pt>
                <c:pt idx="89">
                  <c:v>103.4546144027884</c:v>
                </c:pt>
                <c:pt idx="90">
                  <c:v>97.9042581540175</c:v>
                </c:pt>
                <c:pt idx="91">
                  <c:v>108.2396054971184</c:v>
                </c:pt>
                <c:pt idx="92">
                  <c:v>131.4787522453543</c:v>
                </c:pt>
                <c:pt idx="93">
                  <c:v>115.4008185842874</c:v>
                </c:pt>
                <c:pt idx="94">
                  <c:v>124.6971695791885</c:v>
                </c:pt>
                <c:pt idx="95">
                  <c:v>115.5682966070106</c:v>
                </c:pt>
                <c:pt idx="96">
                  <c:v>142.9319597729476</c:v>
                </c:pt>
                <c:pt idx="97">
                  <c:v>122.253128743049</c:v>
                </c:pt>
                <c:pt idx="98">
                  <c:v>125.8516775104421</c:v>
                </c:pt>
                <c:pt idx="99">
                  <c:v>120.378426490579</c:v>
                </c:pt>
                <c:pt idx="100">
                  <c:v>120.3209367144334</c:v>
                </c:pt>
                <c:pt idx="101">
                  <c:v>110.0589731628931</c:v>
                </c:pt>
                <c:pt idx="102">
                  <c:v>107.1283052965868</c:v>
                </c:pt>
                <c:pt idx="103">
                  <c:v>130.0227346849238</c:v>
                </c:pt>
                <c:pt idx="104">
                  <c:v>129.7154129506621</c:v>
                </c:pt>
                <c:pt idx="105">
                  <c:v>117.2210069785291</c:v>
                </c:pt>
                <c:pt idx="106">
                  <c:v>115.2061044259575</c:v>
                </c:pt>
                <c:pt idx="107">
                  <c:v>102.7245350801717</c:v>
                </c:pt>
                <c:pt idx="108">
                  <c:v>82.84746053598627</c:v>
                </c:pt>
                <c:pt idx="109">
                  <c:v>81.45373170590818</c:v>
                </c:pt>
                <c:pt idx="110">
                  <c:v>98.83345583972545</c:v>
                </c:pt>
                <c:pt idx="111">
                  <c:v>106.8614472727484</c:v>
                </c:pt>
                <c:pt idx="112">
                  <c:v>92.47096656611913</c:v>
                </c:pt>
                <c:pt idx="113">
                  <c:v>95.13529202396035</c:v>
                </c:pt>
                <c:pt idx="114">
                  <c:v>119.478711261814</c:v>
                </c:pt>
                <c:pt idx="115">
                  <c:v>124.2872025812041</c:v>
                </c:pt>
                <c:pt idx="116">
                  <c:v>103.0441728631288</c:v>
                </c:pt>
                <c:pt idx="117">
                  <c:v>90.45593371941091</c:v>
                </c:pt>
                <c:pt idx="118">
                  <c:v>107.4498040950418</c:v>
                </c:pt>
                <c:pt idx="119">
                  <c:v>116.3888493241574</c:v>
                </c:pt>
                <c:pt idx="120">
                  <c:v>110.6162523579196</c:v>
                </c:pt>
                <c:pt idx="121">
                  <c:v>101.0321337818402</c:v>
                </c:pt>
                <c:pt idx="122">
                  <c:v>96.40587780844891</c:v>
                </c:pt>
                <c:pt idx="123">
                  <c:v>80.49058111103878</c:v>
                </c:pt>
                <c:pt idx="124">
                  <c:v>84.28594526174183</c:v>
                </c:pt>
                <c:pt idx="125">
                  <c:v>103.4607078915854</c:v>
                </c:pt>
                <c:pt idx="126">
                  <c:v>106.0089511163706</c:v>
                </c:pt>
                <c:pt idx="127">
                  <c:v>105.9762434319258</c:v>
                </c:pt>
                <c:pt idx="128">
                  <c:v>114.640007544218</c:v>
                </c:pt>
                <c:pt idx="129">
                  <c:v>107.8238840313574</c:v>
                </c:pt>
                <c:pt idx="130">
                  <c:v>90.59255871264205</c:v>
                </c:pt>
                <c:pt idx="131">
                  <c:v>87.07787362097602</c:v>
                </c:pt>
                <c:pt idx="132">
                  <c:v>74.24180986625924</c:v>
                </c:pt>
                <c:pt idx="133">
                  <c:v>100.8926086360527</c:v>
                </c:pt>
                <c:pt idx="134">
                  <c:v>90.10194783456363</c:v>
                </c:pt>
                <c:pt idx="135">
                  <c:v>86.51090945673071</c:v>
                </c:pt>
                <c:pt idx="136">
                  <c:v>80.00245282788087</c:v>
                </c:pt>
                <c:pt idx="137">
                  <c:v>84.3272590397337</c:v>
                </c:pt>
                <c:pt idx="138">
                  <c:v>80.45199043066246</c:v>
                </c:pt>
                <c:pt idx="139">
                  <c:v>83.17095092928928</c:v>
                </c:pt>
                <c:pt idx="140">
                  <c:v>114.9527649300591</c:v>
                </c:pt>
                <c:pt idx="141">
                  <c:v>106.6053461088679</c:v>
                </c:pt>
                <c:pt idx="142">
                  <c:v>108.6266541459945</c:v>
                </c:pt>
                <c:pt idx="143">
                  <c:v>122.9154127637512</c:v>
                </c:pt>
                <c:pt idx="144">
                  <c:v>123.5771822466856</c:v>
                </c:pt>
                <c:pt idx="145">
                  <c:v>110.2347112849666</c:v>
                </c:pt>
                <c:pt idx="146">
                  <c:v>92.2132933552912</c:v>
                </c:pt>
                <c:pt idx="147">
                  <c:v>111.1185299772295</c:v>
                </c:pt>
                <c:pt idx="148">
                  <c:v>119.3290916343812</c:v>
                </c:pt>
                <c:pt idx="149">
                  <c:v>114.1530644847735</c:v>
                </c:pt>
                <c:pt idx="150">
                  <c:v>120.6847533783927</c:v>
                </c:pt>
                <c:pt idx="151">
                  <c:v>94.49728138995102</c:v>
                </c:pt>
                <c:pt idx="152">
                  <c:v>101.847880064965</c:v>
                </c:pt>
                <c:pt idx="153">
                  <c:v>93.46230453013595</c:v>
                </c:pt>
                <c:pt idx="154">
                  <c:v>58.51686056654496</c:v>
                </c:pt>
                <c:pt idx="155">
                  <c:v>59.52053096549642</c:v>
                </c:pt>
                <c:pt idx="156">
                  <c:v>69.76074166722694</c:v>
                </c:pt>
                <c:pt idx="157">
                  <c:v>61.86728706065384</c:v>
                </c:pt>
                <c:pt idx="158">
                  <c:v>65.61203641876394</c:v>
                </c:pt>
                <c:pt idx="159">
                  <c:v>78.32071413191433</c:v>
                </c:pt>
                <c:pt idx="160">
                  <c:v>48.14898854212065</c:v>
                </c:pt>
                <c:pt idx="161">
                  <c:v>55.66208162943116</c:v>
                </c:pt>
                <c:pt idx="162">
                  <c:v>60.91249498215415</c:v>
                </c:pt>
                <c:pt idx="163">
                  <c:v>82.62935678689607</c:v>
                </c:pt>
                <c:pt idx="164">
                  <c:v>90.24887024696449</c:v>
                </c:pt>
                <c:pt idx="165">
                  <c:v>88.68300846752022</c:v>
                </c:pt>
                <c:pt idx="166">
                  <c:v>86.4405408902159</c:v>
                </c:pt>
                <c:pt idx="167">
                  <c:v>83.29852755465085</c:v>
                </c:pt>
                <c:pt idx="168">
                  <c:v>98.36407094986383</c:v>
                </c:pt>
                <c:pt idx="169">
                  <c:v>88.89443858231375</c:v>
                </c:pt>
                <c:pt idx="170">
                  <c:v>72.61813516555017</c:v>
                </c:pt>
                <c:pt idx="171">
                  <c:v>94.9266251503183</c:v>
                </c:pt>
                <c:pt idx="172">
                  <c:v>87.64649285292283</c:v>
                </c:pt>
                <c:pt idx="173">
                  <c:v>75.0408621653351</c:v>
                </c:pt>
                <c:pt idx="174">
                  <c:v>96.22684139953569</c:v>
                </c:pt>
                <c:pt idx="175">
                  <c:v>94.4062159415501</c:v>
                </c:pt>
                <c:pt idx="176">
                  <c:v>63.46325570238616</c:v>
                </c:pt>
                <c:pt idx="177">
                  <c:v>91.6940656302436</c:v>
                </c:pt>
                <c:pt idx="178">
                  <c:v>89.92063814595956</c:v>
                </c:pt>
                <c:pt idx="179">
                  <c:v>84.92453191093598</c:v>
                </c:pt>
                <c:pt idx="180">
                  <c:v>77.07816713497405</c:v>
                </c:pt>
                <c:pt idx="181">
                  <c:v>61.25052485660549</c:v>
                </c:pt>
                <c:pt idx="182">
                  <c:v>75.06003296659124</c:v>
                </c:pt>
                <c:pt idx="183">
                  <c:v>81.4340616513416</c:v>
                </c:pt>
                <c:pt idx="184">
                  <c:v>59.5695210040874</c:v>
                </c:pt>
                <c:pt idx="185">
                  <c:v>58.30819558415266</c:v>
                </c:pt>
                <c:pt idx="186">
                  <c:v>61.70369694137544</c:v>
                </c:pt>
                <c:pt idx="187">
                  <c:v>66.35747931143094</c:v>
                </c:pt>
                <c:pt idx="188">
                  <c:v>64.25058746377222</c:v>
                </c:pt>
                <c:pt idx="189">
                  <c:v>58.52083985550436</c:v>
                </c:pt>
                <c:pt idx="190">
                  <c:v>82.42254747838881</c:v>
                </c:pt>
                <c:pt idx="191">
                  <c:v>81.07915935665577</c:v>
                </c:pt>
                <c:pt idx="192">
                  <c:v>85.1986294276773</c:v>
                </c:pt>
                <c:pt idx="193">
                  <c:v>70.26631959608675</c:v>
                </c:pt>
                <c:pt idx="194">
                  <c:v>75.25504965002628</c:v>
                </c:pt>
                <c:pt idx="195">
                  <c:v>79.42561603642859</c:v>
                </c:pt>
                <c:pt idx="196">
                  <c:v>85.23254822431195</c:v>
                </c:pt>
                <c:pt idx="197">
                  <c:v>83.58034362508078</c:v>
                </c:pt>
                <c:pt idx="198">
                  <c:v>79.46496489263948</c:v>
                </c:pt>
                <c:pt idx="199">
                  <c:v>64.09271706442615</c:v>
                </c:pt>
                <c:pt idx="200">
                  <c:v>46.27100316544684</c:v>
                </c:pt>
                <c:pt idx="201">
                  <c:v>67.11901233613294</c:v>
                </c:pt>
                <c:pt idx="202">
                  <c:v>75.98587987796085</c:v>
                </c:pt>
                <c:pt idx="203">
                  <c:v>57.91721971877227</c:v>
                </c:pt>
                <c:pt idx="204">
                  <c:v>28.41657458739622</c:v>
                </c:pt>
                <c:pt idx="205">
                  <c:v>62.42314744113303</c:v>
                </c:pt>
                <c:pt idx="206">
                  <c:v>25.89688813078678</c:v>
                </c:pt>
                <c:pt idx="207">
                  <c:v>61.68945474475801</c:v>
                </c:pt>
                <c:pt idx="208">
                  <c:v>31.73814561558378</c:v>
                </c:pt>
                <c:pt idx="209">
                  <c:v>55.74702844520429</c:v>
                </c:pt>
                <c:pt idx="210">
                  <c:v>8.52467180067416</c:v>
                </c:pt>
                <c:pt idx="211">
                  <c:v>43.20438891832926</c:v>
                </c:pt>
                <c:pt idx="212">
                  <c:v>66.27014768754006</c:v>
                </c:pt>
                <c:pt idx="213">
                  <c:v>33.92174425258275</c:v>
                </c:pt>
                <c:pt idx="214">
                  <c:v>48.0905148829194</c:v>
                </c:pt>
                <c:pt idx="215">
                  <c:v>26.62054682900122</c:v>
                </c:pt>
                <c:pt idx="216">
                  <c:v>43.67753325992575</c:v>
                </c:pt>
                <c:pt idx="217">
                  <c:v>22.44280558024944</c:v>
                </c:pt>
                <c:pt idx="218">
                  <c:v>58.88421461511361</c:v>
                </c:pt>
                <c:pt idx="219">
                  <c:v>58.60098354358649</c:v>
                </c:pt>
                <c:pt idx="220">
                  <c:v>59.35731919942047</c:v>
                </c:pt>
                <c:pt idx="221">
                  <c:v>32.37260223453</c:v>
                </c:pt>
                <c:pt idx="222">
                  <c:v>20.87851089224922</c:v>
                </c:pt>
                <c:pt idx="223">
                  <c:v>5.864378431595774</c:v>
                </c:pt>
                <c:pt idx="224">
                  <c:v>38.94155800726188</c:v>
                </c:pt>
                <c:pt idx="225">
                  <c:v>61.11756370349875</c:v>
                </c:pt>
                <c:pt idx="226">
                  <c:v>50.55687553883308</c:v>
                </c:pt>
                <c:pt idx="227">
                  <c:v>36.3477033123753</c:v>
                </c:pt>
                <c:pt idx="228">
                  <c:v>34.35674730988944</c:v>
                </c:pt>
                <c:pt idx="229">
                  <c:v>49.7120033407879</c:v>
                </c:pt>
                <c:pt idx="230">
                  <c:v>54.13742932325219</c:v>
                </c:pt>
                <c:pt idx="231">
                  <c:v>61.37729760666231</c:v>
                </c:pt>
                <c:pt idx="232">
                  <c:v>46.8510288940188</c:v>
                </c:pt>
                <c:pt idx="233">
                  <c:v>59.702521886721</c:v>
                </c:pt>
                <c:pt idx="234">
                  <c:v>55.94995919563875</c:v>
                </c:pt>
                <c:pt idx="235">
                  <c:v>51.90597878745655</c:v>
                </c:pt>
                <c:pt idx="236">
                  <c:v>54.29617453363015</c:v>
                </c:pt>
                <c:pt idx="237">
                  <c:v>8.9624067274806</c:v>
                </c:pt>
                <c:pt idx="238">
                  <c:v>30.41516774112845</c:v>
                </c:pt>
                <c:pt idx="239">
                  <c:v>61.42874327986524</c:v>
                </c:pt>
                <c:pt idx="240">
                  <c:v>66.18054365798365</c:v>
                </c:pt>
                <c:pt idx="241">
                  <c:v>46.8269490234662</c:v>
                </c:pt>
                <c:pt idx="242">
                  <c:v>26.33890595755373</c:v>
                </c:pt>
                <c:pt idx="243">
                  <c:v>49.24709941274139</c:v>
                </c:pt>
                <c:pt idx="244">
                  <c:v>45.7159580319676</c:v>
                </c:pt>
                <c:pt idx="245">
                  <c:v>91.28053838737523</c:v>
                </c:pt>
                <c:pt idx="246">
                  <c:v>114.062828565079</c:v>
                </c:pt>
                <c:pt idx="247">
                  <c:v>136.845118742783</c:v>
                </c:pt>
                <c:pt idx="248">
                  <c:v>51.3927411734755</c:v>
                </c:pt>
                <c:pt idx="249">
                  <c:v>44.10533662387705</c:v>
                </c:pt>
                <c:pt idx="250">
                  <c:v>43.43924809248385</c:v>
                </c:pt>
                <c:pt idx="251">
                  <c:v>42.78744370611852</c:v>
                </c:pt>
                <c:pt idx="252">
                  <c:v>9.69169224521609</c:v>
                </c:pt>
                <c:pt idx="253">
                  <c:v>28.794437967412</c:v>
                </c:pt>
                <c:pt idx="254">
                  <c:v>12.45672533137208</c:v>
                </c:pt>
                <c:pt idx="255">
                  <c:v>29.10839507176528</c:v>
                </c:pt>
                <c:pt idx="256">
                  <c:v>5.327788771249924</c:v>
                </c:pt>
                <c:pt idx="257">
                  <c:v>51.95862504662765</c:v>
                </c:pt>
                <c:pt idx="258">
                  <c:v>46.75092818659804</c:v>
                </c:pt>
                <c:pt idx="259">
                  <c:v>53.37710491655746</c:v>
                </c:pt>
                <c:pt idx="260">
                  <c:v>65.7615306632623</c:v>
                </c:pt>
                <c:pt idx="261">
                  <c:v>56.85764370109494</c:v>
                </c:pt>
                <c:pt idx="262">
                  <c:v>35.46758326383729</c:v>
                </c:pt>
                <c:pt idx="263">
                  <c:v>35.05654752398009</c:v>
                </c:pt>
                <c:pt idx="264">
                  <c:v>33.70101251729734</c:v>
                </c:pt>
                <c:pt idx="265">
                  <c:v>21.01372540875956</c:v>
                </c:pt>
                <c:pt idx="266">
                  <c:v>59.22828862093854</c:v>
                </c:pt>
                <c:pt idx="267">
                  <c:v>60.42168962708414</c:v>
                </c:pt>
                <c:pt idx="268">
                  <c:v>44.93664054413718</c:v>
                </c:pt>
                <c:pt idx="269">
                  <c:v>53.99213478877601</c:v>
                </c:pt>
                <c:pt idx="270">
                  <c:v>59.9494132158765</c:v>
                </c:pt>
                <c:pt idx="271">
                  <c:v>56.06805746844005</c:v>
                </c:pt>
                <c:pt idx="272">
                  <c:v>49.12430199436791</c:v>
                </c:pt>
                <c:pt idx="273">
                  <c:v>44.30876008214562</c:v>
                </c:pt>
                <c:pt idx="274">
                  <c:v>41.81089218671814</c:v>
                </c:pt>
                <c:pt idx="275">
                  <c:v>56.47399832176305</c:v>
                </c:pt>
                <c:pt idx="276">
                  <c:v>54.23108498722559</c:v>
                </c:pt>
                <c:pt idx="277">
                  <c:v>59.88810156351389</c:v>
                </c:pt>
                <c:pt idx="278">
                  <c:v>62.14576787026049</c:v>
                </c:pt>
                <c:pt idx="279">
                  <c:v>65.41333503416951</c:v>
                </c:pt>
                <c:pt idx="280">
                  <c:v>72.447662883469</c:v>
                </c:pt>
                <c:pt idx="281">
                  <c:v>25.0230790969537</c:v>
                </c:pt>
                <c:pt idx="282">
                  <c:v>46.3034331692014</c:v>
                </c:pt>
                <c:pt idx="283">
                  <c:v>52.75637382776411</c:v>
                </c:pt>
                <c:pt idx="284">
                  <c:v>55.84960406379616</c:v>
                </c:pt>
                <c:pt idx="285">
                  <c:v>45.96668087849407</c:v>
                </c:pt>
                <c:pt idx="286">
                  <c:v>61.75312019071048</c:v>
                </c:pt>
                <c:pt idx="287">
                  <c:v>39.93759151345976</c:v>
                </c:pt>
                <c:pt idx="288">
                  <c:v>56.04670004622371</c:v>
                </c:pt>
                <c:pt idx="289">
                  <c:v>47.08494698951969</c:v>
                </c:pt>
                <c:pt idx="290">
                  <c:v>53.80348750297633</c:v>
                </c:pt>
                <c:pt idx="291">
                  <c:v>47.67326028259551</c:v>
                </c:pt>
                <c:pt idx="292">
                  <c:v>48.75534055394211</c:v>
                </c:pt>
                <c:pt idx="293">
                  <c:v>65.6926236278903</c:v>
                </c:pt>
                <c:pt idx="294">
                  <c:v>60.40284109912481</c:v>
                </c:pt>
                <c:pt idx="295">
                  <c:v>37.9765419345459</c:v>
                </c:pt>
                <c:pt idx="296">
                  <c:v>57.4193326991612</c:v>
                </c:pt>
                <c:pt idx="297">
                  <c:v>47.93185765214383</c:v>
                </c:pt>
                <c:pt idx="298">
                  <c:v>46.2281811304141</c:v>
                </c:pt>
                <c:pt idx="299">
                  <c:v>64.83834651345012</c:v>
                </c:pt>
                <c:pt idx="300">
                  <c:v>56.94311522229233</c:v>
                </c:pt>
                <c:pt idx="301">
                  <c:v>17.57092866099932</c:v>
                </c:pt>
                <c:pt idx="302">
                  <c:v>10.76186386245683</c:v>
                </c:pt>
                <c:pt idx="303">
                  <c:v>62.5667703707565</c:v>
                </c:pt>
                <c:pt idx="304">
                  <c:v>35.06066498109904</c:v>
                </c:pt>
                <c:pt idx="305">
                  <c:v>65.81473345720687</c:v>
                </c:pt>
                <c:pt idx="306">
                  <c:v>47.79498207085595</c:v>
                </c:pt>
                <c:pt idx="307">
                  <c:v>62.30743585539803</c:v>
                </c:pt>
                <c:pt idx="308">
                  <c:v>59.74956460286887</c:v>
                </c:pt>
                <c:pt idx="309">
                  <c:v>20.63085770308295</c:v>
                </c:pt>
                <c:pt idx="310">
                  <c:v>53.83993249251395</c:v>
                </c:pt>
                <c:pt idx="311">
                  <c:v>72.2362724094653</c:v>
                </c:pt>
                <c:pt idx="312">
                  <c:v>68.4807677525902</c:v>
                </c:pt>
                <c:pt idx="313">
                  <c:v>47.40399756173708</c:v>
                </c:pt>
                <c:pt idx="314">
                  <c:v>64.794244585246</c:v>
                </c:pt>
                <c:pt idx="315">
                  <c:v>60.90096270193568</c:v>
                </c:pt>
                <c:pt idx="316">
                  <c:v>60.97044907043352</c:v>
                </c:pt>
                <c:pt idx="317">
                  <c:v>48.70650689438518</c:v>
                </c:pt>
                <c:pt idx="318">
                  <c:v>62.46147162678626</c:v>
                </c:pt>
                <c:pt idx="319">
                  <c:v>43.40535987653625</c:v>
                </c:pt>
                <c:pt idx="320">
                  <c:v>74.2999202298156</c:v>
                </c:pt>
                <c:pt idx="321">
                  <c:v>65.63863790367576</c:v>
                </c:pt>
                <c:pt idx="322">
                  <c:v>54.08354103401344</c:v>
                </c:pt>
                <c:pt idx="323">
                  <c:v>53.9614762802391</c:v>
                </c:pt>
                <c:pt idx="324">
                  <c:v>63.80161745012929</c:v>
                </c:pt>
                <c:pt idx="325">
                  <c:v>64.8805970886001</c:v>
                </c:pt>
                <c:pt idx="326">
                  <c:v>68.9597594639538</c:v>
                </c:pt>
                <c:pt idx="327">
                  <c:v>66.89659986187396</c:v>
                </c:pt>
                <c:pt idx="328">
                  <c:v>64.47792087093222</c:v>
                </c:pt>
                <c:pt idx="329">
                  <c:v>50.8001343939866</c:v>
                </c:pt>
                <c:pt idx="330">
                  <c:v>53.2393215626217</c:v>
                </c:pt>
                <c:pt idx="331">
                  <c:v>39.77436586177955</c:v>
                </c:pt>
                <c:pt idx="332">
                  <c:v>52.81906439567194</c:v>
                </c:pt>
                <c:pt idx="333">
                  <c:v>61.30353460281543</c:v>
                </c:pt>
                <c:pt idx="334">
                  <c:v>56.53981910448148</c:v>
                </c:pt>
                <c:pt idx="335">
                  <c:v>70.74404255566188</c:v>
                </c:pt>
                <c:pt idx="336">
                  <c:v>62.81975911206595</c:v>
                </c:pt>
                <c:pt idx="337">
                  <c:v>78.97532872177031</c:v>
                </c:pt>
                <c:pt idx="338">
                  <c:v>77.67888667499055</c:v>
                </c:pt>
                <c:pt idx="339">
                  <c:v>36.58821387968288</c:v>
                </c:pt>
                <c:pt idx="340">
                  <c:v>33.57492992869464</c:v>
                </c:pt>
                <c:pt idx="341">
                  <c:v>62.27170693790898</c:v>
                </c:pt>
                <c:pt idx="342">
                  <c:v>76.97571762115521</c:v>
                </c:pt>
                <c:pt idx="343">
                  <c:v>75.05342035864925</c:v>
                </c:pt>
                <c:pt idx="344">
                  <c:v>87.8142903202122</c:v>
                </c:pt>
                <c:pt idx="345">
                  <c:v>74.93430977541642</c:v>
                </c:pt>
                <c:pt idx="346">
                  <c:v>72.72200199794456</c:v>
                </c:pt>
                <c:pt idx="347">
                  <c:v>81.35141582780138</c:v>
                </c:pt>
                <c:pt idx="348">
                  <c:v>79.38371799743788</c:v>
                </c:pt>
                <c:pt idx="349">
                  <c:v>63.25256865750575</c:v>
                </c:pt>
                <c:pt idx="350">
                  <c:v>43.96298876622841</c:v>
                </c:pt>
                <c:pt idx="351">
                  <c:v>60.36222447222341</c:v>
                </c:pt>
                <c:pt idx="352">
                  <c:v>8.081301165736882</c:v>
                </c:pt>
                <c:pt idx="353">
                  <c:v>66.14025279328763</c:v>
                </c:pt>
                <c:pt idx="354">
                  <c:v>75.36496863965478</c:v>
                </c:pt>
                <c:pt idx="355">
                  <c:v>75.02327320654028</c:v>
                </c:pt>
                <c:pt idx="356">
                  <c:v>168.9476938429956</c:v>
                </c:pt>
                <c:pt idx="357">
                  <c:v>202.052709539297</c:v>
                </c:pt>
                <c:pt idx="358">
                  <c:v>83.85942275944271</c:v>
                </c:pt>
                <c:pt idx="359">
                  <c:v>21.92355704484482</c:v>
                </c:pt>
                <c:pt idx="360">
                  <c:v>75.7936411840195</c:v>
                </c:pt>
                <c:pt idx="361">
                  <c:v>72.46501901890178</c:v>
                </c:pt>
                <c:pt idx="362">
                  <c:v>77.76578045516847</c:v>
                </c:pt>
                <c:pt idx="363">
                  <c:v>62.86555307204116</c:v>
                </c:pt>
                <c:pt idx="364">
                  <c:v>84.05899180403325</c:v>
                </c:pt>
                <c:pt idx="365">
                  <c:v>83.4036564620028</c:v>
                </c:pt>
                <c:pt idx="366">
                  <c:v>66.247923929528</c:v>
                </c:pt>
                <c:pt idx="367">
                  <c:v>62.63824829145433</c:v>
                </c:pt>
                <c:pt idx="368">
                  <c:v>70.85571105895522</c:v>
                </c:pt>
                <c:pt idx="369">
                  <c:v>44.8887281257617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602-4B33-93A7-AE43D160B9C7}"/>
            </c:ext>
          </c:extLst>
        </c:ser>
        <c:ser>
          <c:idx val="2"/>
          <c:order val="2"/>
          <c:tx>
            <c:strRef>
              <c:f>'[PaltosDinamicadIARIOS.xlsx]Diario por fecha'!$D$1</c:f>
              <c:strCache>
                <c:ptCount val="1"/>
                <c:pt idx="0">
                  <c:v>Avocado 3 L</c:v>
                </c:pt>
              </c:strCache>
            </c:strRef>
          </c:tx>
          <c:spPr>
            <a:ln w="22225" cap="rnd" cmpd="sng" algn="ctr">
              <a:solidFill>
                <a:schemeClr val="dk1">
                  <a:tint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'[PaltosDinamicadIARIOS.xlsx]Diario por fecha'!$A$2:$A$371</c:f>
              <c:numCache>
                <c:formatCode>m/d/yyyy</c:formatCode>
                <c:ptCount val="370"/>
                <c:pt idx="0">
                  <c:v>42656.0</c:v>
                </c:pt>
                <c:pt idx="1">
                  <c:v>42657.0</c:v>
                </c:pt>
                <c:pt idx="2">
                  <c:v>42658.0</c:v>
                </c:pt>
                <c:pt idx="3">
                  <c:v>42659.0</c:v>
                </c:pt>
                <c:pt idx="4">
                  <c:v>42660.0</c:v>
                </c:pt>
                <c:pt idx="5">
                  <c:v>42661.0</c:v>
                </c:pt>
                <c:pt idx="6">
                  <c:v>42662.0</c:v>
                </c:pt>
                <c:pt idx="7">
                  <c:v>42663.0</c:v>
                </c:pt>
                <c:pt idx="8">
                  <c:v>42664.0</c:v>
                </c:pt>
                <c:pt idx="9">
                  <c:v>42665.0</c:v>
                </c:pt>
                <c:pt idx="10">
                  <c:v>42666.0</c:v>
                </c:pt>
                <c:pt idx="11">
                  <c:v>42667.0</c:v>
                </c:pt>
                <c:pt idx="12">
                  <c:v>42668.0</c:v>
                </c:pt>
                <c:pt idx="13">
                  <c:v>42669.0</c:v>
                </c:pt>
                <c:pt idx="14">
                  <c:v>42670.0</c:v>
                </c:pt>
                <c:pt idx="15">
                  <c:v>42671.0</c:v>
                </c:pt>
                <c:pt idx="16">
                  <c:v>42672.0</c:v>
                </c:pt>
                <c:pt idx="17">
                  <c:v>42673.0</c:v>
                </c:pt>
                <c:pt idx="18">
                  <c:v>42674.0</c:v>
                </c:pt>
                <c:pt idx="19">
                  <c:v>42675.0</c:v>
                </c:pt>
                <c:pt idx="20">
                  <c:v>42676.0</c:v>
                </c:pt>
                <c:pt idx="21">
                  <c:v>42677.0</c:v>
                </c:pt>
                <c:pt idx="22">
                  <c:v>42678.0</c:v>
                </c:pt>
                <c:pt idx="23">
                  <c:v>42679.0</c:v>
                </c:pt>
                <c:pt idx="24">
                  <c:v>42680.0</c:v>
                </c:pt>
                <c:pt idx="25">
                  <c:v>42681.0</c:v>
                </c:pt>
                <c:pt idx="26">
                  <c:v>42682.0</c:v>
                </c:pt>
                <c:pt idx="27">
                  <c:v>42683.0</c:v>
                </c:pt>
                <c:pt idx="28">
                  <c:v>42684.0</c:v>
                </c:pt>
                <c:pt idx="29">
                  <c:v>42685.0</c:v>
                </c:pt>
                <c:pt idx="30">
                  <c:v>42686.0</c:v>
                </c:pt>
                <c:pt idx="31">
                  <c:v>42687.0</c:v>
                </c:pt>
                <c:pt idx="32">
                  <c:v>42688.0</c:v>
                </c:pt>
                <c:pt idx="33">
                  <c:v>42689.0</c:v>
                </c:pt>
                <c:pt idx="34">
                  <c:v>42690.0</c:v>
                </c:pt>
                <c:pt idx="35">
                  <c:v>42691.0</c:v>
                </c:pt>
                <c:pt idx="36">
                  <c:v>42692.0</c:v>
                </c:pt>
                <c:pt idx="37">
                  <c:v>42693.0</c:v>
                </c:pt>
                <c:pt idx="38">
                  <c:v>42694.0</c:v>
                </c:pt>
                <c:pt idx="39">
                  <c:v>42695.0</c:v>
                </c:pt>
                <c:pt idx="40">
                  <c:v>42696.0</c:v>
                </c:pt>
                <c:pt idx="41">
                  <c:v>42697.0</c:v>
                </c:pt>
                <c:pt idx="42">
                  <c:v>42698.0</c:v>
                </c:pt>
                <c:pt idx="43">
                  <c:v>42699.0</c:v>
                </c:pt>
                <c:pt idx="44">
                  <c:v>42700.0</c:v>
                </c:pt>
                <c:pt idx="45">
                  <c:v>42701.0</c:v>
                </c:pt>
                <c:pt idx="46">
                  <c:v>42702.0</c:v>
                </c:pt>
                <c:pt idx="47">
                  <c:v>42703.0</c:v>
                </c:pt>
                <c:pt idx="48">
                  <c:v>42704.0</c:v>
                </c:pt>
                <c:pt idx="49">
                  <c:v>42705.0</c:v>
                </c:pt>
                <c:pt idx="50">
                  <c:v>42706.0</c:v>
                </c:pt>
                <c:pt idx="51">
                  <c:v>42707.0</c:v>
                </c:pt>
                <c:pt idx="52">
                  <c:v>42708.0</c:v>
                </c:pt>
                <c:pt idx="53">
                  <c:v>42709.0</c:v>
                </c:pt>
                <c:pt idx="54">
                  <c:v>42710.0</c:v>
                </c:pt>
                <c:pt idx="55">
                  <c:v>42711.0</c:v>
                </c:pt>
                <c:pt idx="56">
                  <c:v>42712.0</c:v>
                </c:pt>
                <c:pt idx="57">
                  <c:v>42713.0</c:v>
                </c:pt>
                <c:pt idx="58">
                  <c:v>42714.0</c:v>
                </c:pt>
                <c:pt idx="59">
                  <c:v>42715.0</c:v>
                </c:pt>
                <c:pt idx="60">
                  <c:v>42716.0</c:v>
                </c:pt>
                <c:pt idx="61">
                  <c:v>42717.0</c:v>
                </c:pt>
                <c:pt idx="62">
                  <c:v>42718.0</c:v>
                </c:pt>
                <c:pt idx="63">
                  <c:v>42719.0</c:v>
                </c:pt>
                <c:pt idx="64">
                  <c:v>42720.0</c:v>
                </c:pt>
                <c:pt idx="65">
                  <c:v>42721.0</c:v>
                </c:pt>
                <c:pt idx="66">
                  <c:v>42722.0</c:v>
                </c:pt>
                <c:pt idx="67">
                  <c:v>42723.0</c:v>
                </c:pt>
                <c:pt idx="68">
                  <c:v>42724.0</c:v>
                </c:pt>
                <c:pt idx="69">
                  <c:v>42725.0</c:v>
                </c:pt>
                <c:pt idx="70">
                  <c:v>42726.0</c:v>
                </c:pt>
                <c:pt idx="71">
                  <c:v>42727.0</c:v>
                </c:pt>
                <c:pt idx="72">
                  <c:v>42728.0</c:v>
                </c:pt>
                <c:pt idx="73">
                  <c:v>42729.0</c:v>
                </c:pt>
                <c:pt idx="74">
                  <c:v>42730.0</c:v>
                </c:pt>
                <c:pt idx="75">
                  <c:v>42731.0</c:v>
                </c:pt>
                <c:pt idx="76">
                  <c:v>42732.0</c:v>
                </c:pt>
                <c:pt idx="77">
                  <c:v>42733.0</c:v>
                </c:pt>
                <c:pt idx="78">
                  <c:v>42734.0</c:v>
                </c:pt>
                <c:pt idx="79">
                  <c:v>42735.0</c:v>
                </c:pt>
                <c:pt idx="80">
                  <c:v>42736.0</c:v>
                </c:pt>
                <c:pt idx="81">
                  <c:v>42737.0</c:v>
                </c:pt>
                <c:pt idx="82">
                  <c:v>42738.0</c:v>
                </c:pt>
                <c:pt idx="83">
                  <c:v>42739.0</c:v>
                </c:pt>
                <c:pt idx="84">
                  <c:v>42740.0</c:v>
                </c:pt>
                <c:pt idx="85">
                  <c:v>42741.0</c:v>
                </c:pt>
                <c:pt idx="86">
                  <c:v>42742.0</c:v>
                </c:pt>
                <c:pt idx="87">
                  <c:v>42743.0</c:v>
                </c:pt>
                <c:pt idx="88">
                  <c:v>42744.0</c:v>
                </c:pt>
                <c:pt idx="89">
                  <c:v>42745.0</c:v>
                </c:pt>
                <c:pt idx="90">
                  <c:v>42746.0</c:v>
                </c:pt>
                <c:pt idx="91">
                  <c:v>42747.0</c:v>
                </c:pt>
                <c:pt idx="92">
                  <c:v>42748.0</c:v>
                </c:pt>
                <c:pt idx="93">
                  <c:v>42749.0</c:v>
                </c:pt>
                <c:pt idx="94">
                  <c:v>42750.0</c:v>
                </c:pt>
                <c:pt idx="95">
                  <c:v>42751.0</c:v>
                </c:pt>
                <c:pt idx="96">
                  <c:v>42752.0</c:v>
                </c:pt>
                <c:pt idx="97">
                  <c:v>42753.0</c:v>
                </c:pt>
                <c:pt idx="98">
                  <c:v>42754.0</c:v>
                </c:pt>
                <c:pt idx="99">
                  <c:v>42755.0</c:v>
                </c:pt>
                <c:pt idx="100">
                  <c:v>42756.0</c:v>
                </c:pt>
                <c:pt idx="101">
                  <c:v>42757.0</c:v>
                </c:pt>
                <c:pt idx="102">
                  <c:v>42758.0</c:v>
                </c:pt>
                <c:pt idx="103">
                  <c:v>42759.0</c:v>
                </c:pt>
                <c:pt idx="104">
                  <c:v>42760.0</c:v>
                </c:pt>
                <c:pt idx="105">
                  <c:v>42761.0</c:v>
                </c:pt>
                <c:pt idx="106">
                  <c:v>42762.0</c:v>
                </c:pt>
                <c:pt idx="107">
                  <c:v>42763.0</c:v>
                </c:pt>
                <c:pt idx="108">
                  <c:v>42764.0</c:v>
                </c:pt>
                <c:pt idx="109">
                  <c:v>42765.0</c:v>
                </c:pt>
                <c:pt idx="110">
                  <c:v>42766.0</c:v>
                </c:pt>
                <c:pt idx="111">
                  <c:v>42767.0</c:v>
                </c:pt>
                <c:pt idx="112">
                  <c:v>42768.0</c:v>
                </c:pt>
                <c:pt idx="113">
                  <c:v>42769.0</c:v>
                </c:pt>
                <c:pt idx="114">
                  <c:v>42770.0</c:v>
                </c:pt>
                <c:pt idx="115">
                  <c:v>42771.0</c:v>
                </c:pt>
                <c:pt idx="116">
                  <c:v>42772.0</c:v>
                </c:pt>
                <c:pt idx="117">
                  <c:v>42773.0</c:v>
                </c:pt>
                <c:pt idx="118">
                  <c:v>42774.0</c:v>
                </c:pt>
                <c:pt idx="119">
                  <c:v>42775.0</c:v>
                </c:pt>
                <c:pt idx="120">
                  <c:v>42776.0</c:v>
                </c:pt>
                <c:pt idx="121">
                  <c:v>42777.0</c:v>
                </c:pt>
                <c:pt idx="122">
                  <c:v>42778.0</c:v>
                </c:pt>
                <c:pt idx="123">
                  <c:v>42779.0</c:v>
                </c:pt>
                <c:pt idx="124">
                  <c:v>42780.0</c:v>
                </c:pt>
                <c:pt idx="125">
                  <c:v>42781.0</c:v>
                </c:pt>
                <c:pt idx="126">
                  <c:v>42782.0</c:v>
                </c:pt>
                <c:pt idx="127">
                  <c:v>42783.0</c:v>
                </c:pt>
                <c:pt idx="128">
                  <c:v>42784.0</c:v>
                </c:pt>
                <c:pt idx="129">
                  <c:v>42785.0</c:v>
                </c:pt>
                <c:pt idx="130">
                  <c:v>42786.0</c:v>
                </c:pt>
                <c:pt idx="131">
                  <c:v>42787.0</c:v>
                </c:pt>
                <c:pt idx="132">
                  <c:v>42788.0</c:v>
                </c:pt>
                <c:pt idx="133">
                  <c:v>42789.0</c:v>
                </c:pt>
                <c:pt idx="134">
                  <c:v>42790.0</c:v>
                </c:pt>
                <c:pt idx="135">
                  <c:v>42791.0</c:v>
                </c:pt>
                <c:pt idx="136">
                  <c:v>42792.0</c:v>
                </c:pt>
                <c:pt idx="137">
                  <c:v>42793.0</c:v>
                </c:pt>
                <c:pt idx="138">
                  <c:v>42794.0</c:v>
                </c:pt>
                <c:pt idx="139">
                  <c:v>42795.0</c:v>
                </c:pt>
                <c:pt idx="140">
                  <c:v>42796.0</c:v>
                </c:pt>
                <c:pt idx="141">
                  <c:v>42797.0</c:v>
                </c:pt>
                <c:pt idx="142">
                  <c:v>42798.0</c:v>
                </c:pt>
                <c:pt idx="143">
                  <c:v>42799.0</c:v>
                </c:pt>
                <c:pt idx="144">
                  <c:v>42800.0</c:v>
                </c:pt>
                <c:pt idx="145">
                  <c:v>42801.0</c:v>
                </c:pt>
                <c:pt idx="146">
                  <c:v>42802.0</c:v>
                </c:pt>
                <c:pt idx="147">
                  <c:v>42803.0</c:v>
                </c:pt>
                <c:pt idx="148">
                  <c:v>42804.0</c:v>
                </c:pt>
                <c:pt idx="149">
                  <c:v>42805.0</c:v>
                </c:pt>
                <c:pt idx="150">
                  <c:v>42806.0</c:v>
                </c:pt>
                <c:pt idx="151">
                  <c:v>42807.0</c:v>
                </c:pt>
                <c:pt idx="152">
                  <c:v>42808.0</c:v>
                </c:pt>
                <c:pt idx="153">
                  <c:v>42809.0</c:v>
                </c:pt>
                <c:pt idx="154">
                  <c:v>42810.0</c:v>
                </c:pt>
                <c:pt idx="155">
                  <c:v>42811.0</c:v>
                </c:pt>
                <c:pt idx="156">
                  <c:v>42812.0</c:v>
                </c:pt>
                <c:pt idx="157">
                  <c:v>42813.0</c:v>
                </c:pt>
                <c:pt idx="158">
                  <c:v>42814.0</c:v>
                </c:pt>
                <c:pt idx="159">
                  <c:v>42815.0</c:v>
                </c:pt>
                <c:pt idx="160">
                  <c:v>42816.0</c:v>
                </c:pt>
                <c:pt idx="161">
                  <c:v>42817.0</c:v>
                </c:pt>
                <c:pt idx="162">
                  <c:v>42818.0</c:v>
                </c:pt>
                <c:pt idx="163">
                  <c:v>42819.0</c:v>
                </c:pt>
                <c:pt idx="164">
                  <c:v>42820.0</c:v>
                </c:pt>
                <c:pt idx="165">
                  <c:v>42821.0</c:v>
                </c:pt>
                <c:pt idx="166">
                  <c:v>42822.0</c:v>
                </c:pt>
                <c:pt idx="167">
                  <c:v>42823.0</c:v>
                </c:pt>
                <c:pt idx="168">
                  <c:v>42824.0</c:v>
                </c:pt>
                <c:pt idx="169">
                  <c:v>42825.0</c:v>
                </c:pt>
                <c:pt idx="170">
                  <c:v>42826.0</c:v>
                </c:pt>
                <c:pt idx="171">
                  <c:v>42827.0</c:v>
                </c:pt>
                <c:pt idx="172">
                  <c:v>42828.0</c:v>
                </c:pt>
                <c:pt idx="173">
                  <c:v>42829.0</c:v>
                </c:pt>
                <c:pt idx="174">
                  <c:v>42830.0</c:v>
                </c:pt>
                <c:pt idx="175">
                  <c:v>42831.0</c:v>
                </c:pt>
                <c:pt idx="176">
                  <c:v>42832.0</c:v>
                </c:pt>
                <c:pt idx="177">
                  <c:v>42833.0</c:v>
                </c:pt>
                <c:pt idx="178">
                  <c:v>42834.0</c:v>
                </c:pt>
                <c:pt idx="179">
                  <c:v>42835.0</c:v>
                </c:pt>
                <c:pt idx="180">
                  <c:v>42836.0</c:v>
                </c:pt>
                <c:pt idx="181">
                  <c:v>42837.0</c:v>
                </c:pt>
                <c:pt idx="182">
                  <c:v>42838.0</c:v>
                </c:pt>
                <c:pt idx="183">
                  <c:v>42839.0</c:v>
                </c:pt>
                <c:pt idx="184">
                  <c:v>42840.0</c:v>
                </c:pt>
                <c:pt idx="185">
                  <c:v>42841.0</c:v>
                </c:pt>
                <c:pt idx="186">
                  <c:v>42842.0</c:v>
                </c:pt>
                <c:pt idx="187">
                  <c:v>42843.0</c:v>
                </c:pt>
                <c:pt idx="188">
                  <c:v>42844.0</c:v>
                </c:pt>
                <c:pt idx="189">
                  <c:v>42845.0</c:v>
                </c:pt>
                <c:pt idx="190">
                  <c:v>42846.0</c:v>
                </c:pt>
                <c:pt idx="191">
                  <c:v>42847.0</c:v>
                </c:pt>
                <c:pt idx="192">
                  <c:v>42848.0</c:v>
                </c:pt>
                <c:pt idx="193">
                  <c:v>42849.0</c:v>
                </c:pt>
                <c:pt idx="194">
                  <c:v>42850.0</c:v>
                </c:pt>
                <c:pt idx="195">
                  <c:v>42851.0</c:v>
                </c:pt>
                <c:pt idx="196">
                  <c:v>42852.0</c:v>
                </c:pt>
                <c:pt idx="197">
                  <c:v>42853.0</c:v>
                </c:pt>
                <c:pt idx="198">
                  <c:v>42854.0</c:v>
                </c:pt>
                <c:pt idx="199">
                  <c:v>42855.0</c:v>
                </c:pt>
                <c:pt idx="200">
                  <c:v>42856.0</c:v>
                </c:pt>
                <c:pt idx="201">
                  <c:v>42857.0</c:v>
                </c:pt>
                <c:pt idx="202">
                  <c:v>42858.0</c:v>
                </c:pt>
                <c:pt idx="203">
                  <c:v>42859.0</c:v>
                </c:pt>
                <c:pt idx="204">
                  <c:v>42860.0</c:v>
                </c:pt>
                <c:pt idx="205">
                  <c:v>42861.0</c:v>
                </c:pt>
                <c:pt idx="206">
                  <c:v>42862.0</c:v>
                </c:pt>
                <c:pt idx="207">
                  <c:v>42863.0</c:v>
                </c:pt>
                <c:pt idx="208">
                  <c:v>42864.0</c:v>
                </c:pt>
                <c:pt idx="209">
                  <c:v>42865.0</c:v>
                </c:pt>
                <c:pt idx="210">
                  <c:v>42866.0</c:v>
                </c:pt>
                <c:pt idx="211">
                  <c:v>42867.0</c:v>
                </c:pt>
                <c:pt idx="212">
                  <c:v>42868.0</c:v>
                </c:pt>
                <c:pt idx="213">
                  <c:v>42869.0</c:v>
                </c:pt>
                <c:pt idx="214">
                  <c:v>42870.0</c:v>
                </c:pt>
                <c:pt idx="215">
                  <c:v>42871.0</c:v>
                </c:pt>
                <c:pt idx="216">
                  <c:v>42872.0</c:v>
                </c:pt>
                <c:pt idx="217">
                  <c:v>42873.0</c:v>
                </c:pt>
                <c:pt idx="218">
                  <c:v>42874.0</c:v>
                </c:pt>
                <c:pt idx="219">
                  <c:v>42875.0</c:v>
                </c:pt>
                <c:pt idx="220">
                  <c:v>42876.0</c:v>
                </c:pt>
                <c:pt idx="221">
                  <c:v>42877.0</c:v>
                </c:pt>
                <c:pt idx="222">
                  <c:v>42878.0</c:v>
                </c:pt>
                <c:pt idx="223">
                  <c:v>42879.0</c:v>
                </c:pt>
                <c:pt idx="224">
                  <c:v>42880.0</c:v>
                </c:pt>
                <c:pt idx="225">
                  <c:v>42881.0</c:v>
                </c:pt>
                <c:pt idx="226">
                  <c:v>42882.0</c:v>
                </c:pt>
                <c:pt idx="227">
                  <c:v>42883.0</c:v>
                </c:pt>
                <c:pt idx="228">
                  <c:v>42884.0</c:v>
                </c:pt>
                <c:pt idx="229">
                  <c:v>42885.0</c:v>
                </c:pt>
                <c:pt idx="230">
                  <c:v>42886.0</c:v>
                </c:pt>
                <c:pt idx="231">
                  <c:v>42887.0</c:v>
                </c:pt>
                <c:pt idx="232">
                  <c:v>42888.0</c:v>
                </c:pt>
                <c:pt idx="233">
                  <c:v>42889.0</c:v>
                </c:pt>
                <c:pt idx="234">
                  <c:v>42890.0</c:v>
                </c:pt>
                <c:pt idx="235">
                  <c:v>42891.0</c:v>
                </c:pt>
                <c:pt idx="236">
                  <c:v>42892.0</c:v>
                </c:pt>
                <c:pt idx="237">
                  <c:v>42893.0</c:v>
                </c:pt>
                <c:pt idx="238">
                  <c:v>42894.0</c:v>
                </c:pt>
                <c:pt idx="239">
                  <c:v>42895.0</c:v>
                </c:pt>
                <c:pt idx="240">
                  <c:v>42896.0</c:v>
                </c:pt>
                <c:pt idx="241">
                  <c:v>42897.0</c:v>
                </c:pt>
                <c:pt idx="242">
                  <c:v>42898.0</c:v>
                </c:pt>
                <c:pt idx="243">
                  <c:v>42899.0</c:v>
                </c:pt>
                <c:pt idx="244">
                  <c:v>42900.0</c:v>
                </c:pt>
                <c:pt idx="245">
                  <c:v>42901.0</c:v>
                </c:pt>
                <c:pt idx="246">
                  <c:v>42902.0</c:v>
                </c:pt>
                <c:pt idx="247">
                  <c:v>42903.0</c:v>
                </c:pt>
                <c:pt idx="248">
                  <c:v>42904.0</c:v>
                </c:pt>
                <c:pt idx="249">
                  <c:v>42905.0</c:v>
                </c:pt>
                <c:pt idx="250">
                  <c:v>42906.0</c:v>
                </c:pt>
                <c:pt idx="251">
                  <c:v>42907.0</c:v>
                </c:pt>
                <c:pt idx="252">
                  <c:v>42908.0</c:v>
                </c:pt>
                <c:pt idx="253">
                  <c:v>42909.0</c:v>
                </c:pt>
                <c:pt idx="254">
                  <c:v>42910.0</c:v>
                </c:pt>
                <c:pt idx="255">
                  <c:v>42911.0</c:v>
                </c:pt>
                <c:pt idx="256">
                  <c:v>42912.0</c:v>
                </c:pt>
                <c:pt idx="257">
                  <c:v>42913.0</c:v>
                </c:pt>
                <c:pt idx="258">
                  <c:v>42914.0</c:v>
                </c:pt>
                <c:pt idx="259">
                  <c:v>42915.0</c:v>
                </c:pt>
                <c:pt idx="260">
                  <c:v>42916.0</c:v>
                </c:pt>
                <c:pt idx="261">
                  <c:v>42917.0</c:v>
                </c:pt>
                <c:pt idx="262">
                  <c:v>42918.0</c:v>
                </c:pt>
                <c:pt idx="263">
                  <c:v>42919.0</c:v>
                </c:pt>
                <c:pt idx="264">
                  <c:v>42920.0</c:v>
                </c:pt>
                <c:pt idx="265">
                  <c:v>42921.0</c:v>
                </c:pt>
                <c:pt idx="266">
                  <c:v>42922.0</c:v>
                </c:pt>
                <c:pt idx="267">
                  <c:v>42923.0</c:v>
                </c:pt>
                <c:pt idx="268">
                  <c:v>42924.0</c:v>
                </c:pt>
                <c:pt idx="269">
                  <c:v>42925.0</c:v>
                </c:pt>
                <c:pt idx="270">
                  <c:v>42926.0</c:v>
                </c:pt>
                <c:pt idx="271">
                  <c:v>42927.0</c:v>
                </c:pt>
                <c:pt idx="272">
                  <c:v>42928.0</c:v>
                </c:pt>
                <c:pt idx="273">
                  <c:v>42929.0</c:v>
                </c:pt>
                <c:pt idx="274">
                  <c:v>42930.0</c:v>
                </c:pt>
                <c:pt idx="275">
                  <c:v>42931.0</c:v>
                </c:pt>
                <c:pt idx="276">
                  <c:v>42932.0</c:v>
                </c:pt>
                <c:pt idx="277">
                  <c:v>42933.0</c:v>
                </c:pt>
                <c:pt idx="278">
                  <c:v>42934.0</c:v>
                </c:pt>
                <c:pt idx="279">
                  <c:v>42935.0</c:v>
                </c:pt>
                <c:pt idx="280">
                  <c:v>42936.0</c:v>
                </c:pt>
                <c:pt idx="281">
                  <c:v>42937.0</c:v>
                </c:pt>
                <c:pt idx="282">
                  <c:v>42938.0</c:v>
                </c:pt>
                <c:pt idx="283">
                  <c:v>42939.0</c:v>
                </c:pt>
                <c:pt idx="284">
                  <c:v>42940.0</c:v>
                </c:pt>
                <c:pt idx="285">
                  <c:v>42941.0</c:v>
                </c:pt>
                <c:pt idx="286">
                  <c:v>42942.0</c:v>
                </c:pt>
                <c:pt idx="287">
                  <c:v>42943.0</c:v>
                </c:pt>
                <c:pt idx="288">
                  <c:v>42944.0</c:v>
                </c:pt>
                <c:pt idx="289">
                  <c:v>42945.0</c:v>
                </c:pt>
                <c:pt idx="290">
                  <c:v>42946.0</c:v>
                </c:pt>
                <c:pt idx="291">
                  <c:v>42947.0</c:v>
                </c:pt>
                <c:pt idx="292">
                  <c:v>42948.0</c:v>
                </c:pt>
                <c:pt idx="293">
                  <c:v>42949.0</c:v>
                </c:pt>
                <c:pt idx="294">
                  <c:v>42950.0</c:v>
                </c:pt>
                <c:pt idx="295">
                  <c:v>42951.0</c:v>
                </c:pt>
                <c:pt idx="296">
                  <c:v>42952.0</c:v>
                </c:pt>
                <c:pt idx="297">
                  <c:v>42953.0</c:v>
                </c:pt>
                <c:pt idx="298">
                  <c:v>42954.0</c:v>
                </c:pt>
                <c:pt idx="299">
                  <c:v>42955.0</c:v>
                </c:pt>
                <c:pt idx="300">
                  <c:v>42956.0</c:v>
                </c:pt>
                <c:pt idx="301">
                  <c:v>42957.0</c:v>
                </c:pt>
                <c:pt idx="302">
                  <c:v>42958.0</c:v>
                </c:pt>
                <c:pt idx="303">
                  <c:v>42959.0</c:v>
                </c:pt>
                <c:pt idx="304">
                  <c:v>42960.0</c:v>
                </c:pt>
                <c:pt idx="305">
                  <c:v>42961.0</c:v>
                </c:pt>
                <c:pt idx="306">
                  <c:v>42962.0</c:v>
                </c:pt>
                <c:pt idx="307">
                  <c:v>42963.0</c:v>
                </c:pt>
                <c:pt idx="308">
                  <c:v>42964.0</c:v>
                </c:pt>
                <c:pt idx="309">
                  <c:v>42965.0</c:v>
                </c:pt>
                <c:pt idx="310">
                  <c:v>42966.0</c:v>
                </c:pt>
                <c:pt idx="311">
                  <c:v>42967.0</c:v>
                </c:pt>
                <c:pt idx="312">
                  <c:v>42968.0</c:v>
                </c:pt>
                <c:pt idx="313">
                  <c:v>42969.0</c:v>
                </c:pt>
                <c:pt idx="314">
                  <c:v>42970.0</c:v>
                </c:pt>
                <c:pt idx="315">
                  <c:v>42971.0</c:v>
                </c:pt>
                <c:pt idx="316">
                  <c:v>42972.0</c:v>
                </c:pt>
                <c:pt idx="317">
                  <c:v>42973.0</c:v>
                </c:pt>
                <c:pt idx="318">
                  <c:v>42974.0</c:v>
                </c:pt>
                <c:pt idx="319">
                  <c:v>42975.0</c:v>
                </c:pt>
                <c:pt idx="320">
                  <c:v>42976.0</c:v>
                </c:pt>
                <c:pt idx="321">
                  <c:v>42977.0</c:v>
                </c:pt>
                <c:pt idx="322">
                  <c:v>42978.0</c:v>
                </c:pt>
                <c:pt idx="323">
                  <c:v>42979.0</c:v>
                </c:pt>
                <c:pt idx="324">
                  <c:v>42980.0</c:v>
                </c:pt>
                <c:pt idx="325">
                  <c:v>42981.0</c:v>
                </c:pt>
                <c:pt idx="326">
                  <c:v>42982.0</c:v>
                </c:pt>
                <c:pt idx="327">
                  <c:v>42983.0</c:v>
                </c:pt>
                <c:pt idx="328">
                  <c:v>42984.0</c:v>
                </c:pt>
                <c:pt idx="329">
                  <c:v>42985.0</c:v>
                </c:pt>
                <c:pt idx="330">
                  <c:v>42986.0</c:v>
                </c:pt>
                <c:pt idx="331">
                  <c:v>42987.0</c:v>
                </c:pt>
                <c:pt idx="332">
                  <c:v>42988.0</c:v>
                </c:pt>
                <c:pt idx="333">
                  <c:v>42989.0</c:v>
                </c:pt>
                <c:pt idx="334">
                  <c:v>42990.0</c:v>
                </c:pt>
                <c:pt idx="335">
                  <c:v>42991.0</c:v>
                </c:pt>
                <c:pt idx="336">
                  <c:v>42992.0</c:v>
                </c:pt>
                <c:pt idx="337">
                  <c:v>42993.0</c:v>
                </c:pt>
                <c:pt idx="338">
                  <c:v>42994.0</c:v>
                </c:pt>
                <c:pt idx="339">
                  <c:v>42995.0</c:v>
                </c:pt>
                <c:pt idx="340">
                  <c:v>42996.0</c:v>
                </c:pt>
                <c:pt idx="341">
                  <c:v>42997.0</c:v>
                </c:pt>
                <c:pt idx="342">
                  <c:v>42998.0</c:v>
                </c:pt>
                <c:pt idx="343">
                  <c:v>42999.0</c:v>
                </c:pt>
                <c:pt idx="344">
                  <c:v>43000.0</c:v>
                </c:pt>
                <c:pt idx="345">
                  <c:v>43001.0</c:v>
                </c:pt>
                <c:pt idx="346">
                  <c:v>43002.0</c:v>
                </c:pt>
                <c:pt idx="347">
                  <c:v>43003.0</c:v>
                </c:pt>
                <c:pt idx="348">
                  <c:v>43004.0</c:v>
                </c:pt>
                <c:pt idx="349">
                  <c:v>43005.0</c:v>
                </c:pt>
                <c:pt idx="350">
                  <c:v>43006.0</c:v>
                </c:pt>
                <c:pt idx="351">
                  <c:v>43007.0</c:v>
                </c:pt>
                <c:pt idx="352">
                  <c:v>43008.0</c:v>
                </c:pt>
                <c:pt idx="353">
                  <c:v>43009.0</c:v>
                </c:pt>
                <c:pt idx="354">
                  <c:v>43010.0</c:v>
                </c:pt>
                <c:pt idx="355">
                  <c:v>43011.0</c:v>
                </c:pt>
                <c:pt idx="356">
                  <c:v>43012.0</c:v>
                </c:pt>
                <c:pt idx="357">
                  <c:v>43013.0</c:v>
                </c:pt>
                <c:pt idx="358">
                  <c:v>43014.0</c:v>
                </c:pt>
                <c:pt idx="359">
                  <c:v>43015.0</c:v>
                </c:pt>
                <c:pt idx="360">
                  <c:v>43016.0</c:v>
                </c:pt>
                <c:pt idx="361">
                  <c:v>43017.0</c:v>
                </c:pt>
                <c:pt idx="362">
                  <c:v>43018.0</c:v>
                </c:pt>
                <c:pt idx="363">
                  <c:v>43019.0</c:v>
                </c:pt>
                <c:pt idx="364">
                  <c:v>43020.0</c:v>
                </c:pt>
                <c:pt idx="365">
                  <c:v>43021.0</c:v>
                </c:pt>
                <c:pt idx="366">
                  <c:v>43022.0</c:v>
                </c:pt>
                <c:pt idx="367">
                  <c:v>43023.0</c:v>
                </c:pt>
                <c:pt idx="368">
                  <c:v>43024.0</c:v>
                </c:pt>
                <c:pt idx="369">
                  <c:v>43025.0</c:v>
                </c:pt>
              </c:numCache>
            </c:numRef>
          </c:cat>
          <c:val>
            <c:numRef>
              <c:f>'[PaltosDinamicadIARIOS.xlsx]Diario por fecha'!$D$2:$D$390</c:f>
              <c:numCache>
                <c:formatCode>0</c:formatCode>
                <c:ptCount val="389"/>
                <c:pt idx="0">
                  <c:v>52.6981765860208</c:v>
                </c:pt>
                <c:pt idx="1">
                  <c:v>27.95223276289769</c:v>
                </c:pt>
                <c:pt idx="2">
                  <c:v>10.53945837765407</c:v>
                </c:pt>
                <c:pt idx="3">
                  <c:v>16.95214841116222</c:v>
                </c:pt>
                <c:pt idx="4">
                  <c:v>17.17420936606893</c:v>
                </c:pt>
                <c:pt idx="5">
                  <c:v>34.28627210154498</c:v>
                </c:pt>
                <c:pt idx="6">
                  <c:v>36.79408225759874</c:v>
                </c:pt>
                <c:pt idx="7">
                  <c:v>41.81739374970815</c:v>
                </c:pt>
                <c:pt idx="8">
                  <c:v>40.36467256185679</c:v>
                </c:pt>
                <c:pt idx="9">
                  <c:v>29.9160111854585</c:v>
                </c:pt>
                <c:pt idx="10">
                  <c:v>42.96982984316428</c:v>
                </c:pt>
                <c:pt idx="11">
                  <c:v>46.55269829905434</c:v>
                </c:pt>
                <c:pt idx="12">
                  <c:v>47.58299802680355</c:v>
                </c:pt>
                <c:pt idx="13">
                  <c:v>49.60783126779889</c:v>
                </c:pt>
                <c:pt idx="14">
                  <c:v>42.48985755110929</c:v>
                </c:pt>
                <c:pt idx="15">
                  <c:v>28.61875563496229</c:v>
                </c:pt>
                <c:pt idx="16">
                  <c:v>32.34988828888609</c:v>
                </c:pt>
                <c:pt idx="17">
                  <c:v>25.14763743387189</c:v>
                </c:pt>
                <c:pt idx="18">
                  <c:v>33.92734982200604</c:v>
                </c:pt>
                <c:pt idx="19">
                  <c:v>51.65479981016064</c:v>
                </c:pt>
                <c:pt idx="20">
                  <c:v>51.1613912631709</c:v>
                </c:pt>
                <c:pt idx="21">
                  <c:v>56.45112304569599</c:v>
                </c:pt>
                <c:pt idx="22">
                  <c:v>49.6077167324035</c:v>
                </c:pt>
                <c:pt idx="23">
                  <c:v>38.21538389541342</c:v>
                </c:pt>
                <c:pt idx="24">
                  <c:v>42.81283187902223</c:v>
                </c:pt>
                <c:pt idx="25">
                  <c:v>48.44606472707115</c:v>
                </c:pt>
                <c:pt idx="26">
                  <c:v>43.4893594263769</c:v>
                </c:pt>
                <c:pt idx="27">
                  <c:v>52.0069940362352</c:v>
                </c:pt>
                <c:pt idx="28">
                  <c:v>53.20622226117152</c:v>
                </c:pt>
                <c:pt idx="29">
                  <c:v>49.38659230884493</c:v>
                </c:pt>
                <c:pt idx="30">
                  <c:v>43.40026620336199</c:v>
                </c:pt>
                <c:pt idx="31">
                  <c:v>44.09613939318403</c:v>
                </c:pt>
                <c:pt idx="32">
                  <c:v>53.44979043436115</c:v>
                </c:pt>
                <c:pt idx="33">
                  <c:v>52.95114737415624</c:v>
                </c:pt>
                <c:pt idx="34">
                  <c:v>53.2929055609249</c:v>
                </c:pt>
                <c:pt idx="35">
                  <c:v>59.2295897301658</c:v>
                </c:pt>
                <c:pt idx="36">
                  <c:v>50.99776675348517</c:v>
                </c:pt>
                <c:pt idx="37">
                  <c:v>49.96859492951656</c:v>
                </c:pt>
                <c:pt idx="38">
                  <c:v>48.98516888134532</c:v>
                </c:pt>
                <c:pt idx="39">
                  <c:v>47.30099890397137</c:v>
                </c:pt>
                <c:pt idx="40">
                  <c:v>50.08838896364333</c:v>
                </c:pt>
                <c:pt idx="41">
                  <c:v>43.63300795159584</c:v>
                </c:pt>
                <c:pt idx="42">
                  <c:v>51.16206562519298</c:v>
                </c:pt>
                <c:pt idx="43">
                  <c:v>39.60346622642497</c:v>
                </c:pt>
                <c:pt idx="44">
                  <c:v>56.13038678134998</c:v>
                </c:pt>
                <c:pt idx="45">
                  <c:v>55.17076733813552</c:v>
                </c:pt>
                <c:pt idx="46">
                  <c:v>58.06501315728833</c:v>
                </c:pt>
                <c:pt idx="47">
                  <c:v>51.29521861172415</c:v>
                </c:pt>
                <c:pt idx="48">
                  <c:v>39.44966463155014</c:v>
                </c:pt>
                <c:pt idx="49">
                  <c:v>45.99785328593202</c:v>
                </c:pt>
                <c:pt idx="50">
                  <c:v>43.88706364604189</c:v>
                </c:pt>
                <c:pt idx="51">
                  <c:v>34.202395399428</c:v>
                </c:pt>
                <c:pt idx="52">
                  <c:v>49.84174378835039</c:v>
                </c:pt>
                <c:pt idx="53">
                  <c:v>67.86484739256743</c:v>
                </c:pt>
                <c:pt idx="54">
                  <c:v>65.85438982229047</c:v>
                </c:pt>
                <c:pt idx="55">
                  <c:v>65.2529232461426</c:v>
                </c:pt>
                <c:pt idx="56">
                  <c:v>42.52546367658173</c:v>
                </c:pt>
                <c:pt idx="57">
                  <c:v>36.58221310746018</c:v>
                </c:pt>
                <c:pt idx="58">
                  <c:v>67.46503686824125</c:v>
                </c:pt>
                <c:pt idx="59">
                  <c:v>65.8756151675744</c:v>
                </c:pt>
                <c:pt idx="60">
                  <c:v>61.52293543945938</c:v>
                </c:pt>
                <c:pt idx="61">
                  <c:v>62.0495140577262</c:v>
                </c:pt>
                <c:pt idx="62">
                  <c:v>56.25510900654495</c:v>
                </c:pt>
                <c:pt idx="63">
                  <c:v>46.39002534674875</c:v>
                </c:pt>
                <c:pt idx="64">
                  <c:v>37.2050383040851</c:v>
                </c:pt>
                <c:pt idx="65">
                  <c:v>36.45870369188891</c:v>
                </c:pt>
                <c:pt idx="66">
                  <c:v>45.43068547309093</c:v>
                </c:pt>
                <c:pt idx="67">
                  <c:v>38.38263285852683</c:v>
                </c:pt>
                <c:pt idx="68">
                  <c:v>39.85338479572425</c:v>
                </c:pt>
                <c:pt idx="69">
                  <c:v>43.1928131851598</c:v>
                </c:pt>
                <c:pt idx="70">
                  <c:v>44.7443147809625</c:v>
                </c:pt>
                <c:pt idx="71">
                  <c:v>45.5786151515927</c:v>
                </c:pt>
                <c:pt idx="72">
                  <c:v>45.47454633523272</c:v>
                </c:pt>
                <c:pt idx="73">
                  <c:v>48.15279967526141</c:v>
                </c:pt>
                <c:pt idx="74">
                  <c:v>39.03769206532019</c:v>
                </c:pt>
                <c:pt idx="75">
                  <c:v>49.75063770433059</c:v>
                </c:pt>
                <c:pt idx="76">
                  <c:v>37.25328778378814</c:v>
                </c:pt>
                <c:pt idx="77">
                  <c:v>35.46129708283699</c:v>
                </c:pt>
                <c:pt idx="78">
                  <c:v>42.97826528708415</c:v>
                </c:pt>
                <c:pt idx="79">
                  <c:v>41.98867398530864</c:v>
                </c:pt>
                <c:pt idx="80">
                  <c:v>48.24630140692556</c:v>
                </c:pt>
                <c:pt idx="81">
                  <c:v>51.37116552179322</c:v>
                </c:pt>
                <c:pt idx="82">
                  <c:v>48.52597058023242</c:v>
                </c:pt>
                <c:pt idx="83">
                  <c:v>50.08079915099805</c:v>
                </c:pt>
                <c:pt idx="84">
                  <c:v>48.62928128142632</c:v>
                </c:pt>
                <c:pt idx="85">
                  <c:v>48.1220085826472</c:v>
                </c:pt>
                <c:pt idx="86">
                  <c:v>48.95186409865429</c:v>
                </c:pt>
                <c:pt idx="87">
                  <c:v>46.68748821097117</c:v>
                </c:pt>
                <c:pt idx="88">
                  <c:v>46.06369178026402</c:v>
                </c:pt>
                <c:pt idx="89">
                  <c:v>47.71773806751214</c:v>
                </c:pt>
                <c:pt idx="90">
                  <c:v>49.69302196092733</c:v>
                </c:pt>
                <c:pt idx="91">
                  <c:v>48.34848522744299</c:v>
                </c:pt>
                <c:pt idx="92">
                  <c:v>50.48021209516283</c:v>
                </c:pt>
                <c:pt idx="93">
                  <c:v>47.6971023183585</c:v>
                </c:pt>
                <c:pt idx="94">
                  <c:v>51.22679892765098</c:v>
                </c:pt>
                <c:pt idx="95">
                  <c:v>45.83397846118604</c:v>
                </c:pt>
                <c:pt idx="96">
                  <c:v>50.44424086543254</c:v>
                </c:pt>
                <c:pt idx="97">
                  <c:v>46.10394011504884</c:v>
                </c:pt>
                <c:pt idx="98">
                  <c:v>46.44256250554344</c:v>
                </c:pt>
                <c:pt idx="99">
                  <c:v>43.35399229514339</c:v>
                </c:pt>
                <c:pt idx="100">
                  <c:v>44.98700074726273</c:v>
                </c:pt>
                <c:pt idx="101">
                  <c:v>42.84162667789343</c:v>
                </c:pt>
                <c:pt idx="102">
                  <c:v>43.88393663032848</c:v>
                </c:pt>
                <c:pt idx="103">
                  <c:v>47.35085120068094</c:v>
                </c:pt>
                <c:pt idx="104">
                  <c:v>47.1680654650817</c:v>
                </c:pt>
                <c:pt idx="105">
                  <c:v>45.12712407316167</c:v>
                </c:pt>
                <c:pt idx="106">
                  <c:v>46.46718275844322</c:v>
                </c:pt>
                <c:pt idx="107">
                  <c:v>44.85454568506199</c:v>
                </c:pt>
                <c:pt idx="108">
                  <c:v>41.67643609306195</c:v>
                </c:pt>
                <c:pt idx="109">
                  <c:v>40.58073732145365</c:v>
                </c:pt>
                <c:pt idx="110">
                  <c:v>46.94467487681737</c:v>
                </c:pt>
                <c:pt idx="111">
                  <c:v>47.08003168768779</c:v>
                </c:pt>
                <c:pt idx="112">
                  <c:v>40.82897104059711</c:v>
                </c:pt>
                <c:pt idx="113">
                  <c:v>40.84058515199843</c:v>
                </c:pt>
                <c:pt idx="114">
                  <c:v>48.45082810738628</c:v>
                </c:pt>
                <c:pt idx="115">
                  <c:v>49.11860724073095</c:v>
                </c:pt>
                <c:pt idx="116">
                  <c:v>49.01931293405723</c:v>
                </c:pt>
                <c:pt idx="117">
                  <c:v>45.25285726468699</c:v>
                </c:pt>
                <c:pt idx="118">
                  <c:v>48.8335820793258</c:v>
                </c:pt>
                <c:pt idx="119">
                  <c:v>50.2884002167538</c:v>
                </c:pt>
                <c:pt idx="120">
                  <c:v>49.09733063200381</c:v>
                </c:pt>
                <c:pt idx="121">
                  <c:v>46.43311114913947</c:v>
                </c:pt>
                <c:pt idx="122">
                  <c:v>47.41393476540638</c:v>
                </c:pt>
                <c:pt idx="123">
                  <c:v>43.66036170362045</c:v>
                </c:pt>
                <c:pt idx="124">
                  <c:v>45.26171380248815</c:v>
                </c:pt>
                <c:pt idx="125">
                  <c:v>48.05840676353775</c:v>
                </c:pt>
                <c:pt idx="126">
                  <c:v>47.62161072650667</c:v>
                </c:pt>
                <c:pt idx="127">
                  <c:v>50.129236806197</c:v>
                </c:pt>
                <c:pt idx="128">
                  <c:v>49.05552625566016</c:v>
                </c:pt>
                <c:pt idx="129">
                  <c:v>50.36225211593536</c:v>
                </c:pt>
                <c:pt idx="130">
                  <c:v>48.28910479325544</c:v>
                </c:pt>
                <c:pt idx="131">
                  <c:v>48.54392985263112</c:v>
                </c:pt>
                <c:pt idx="132">
                  <c:v>39.32231718941208</c:v>
                </c:pt>
                <c:pt idx="133">
                  <c:v>47.70337143225652</c:v>
                </c:pt>
                <c:pt idx="134">
                  <c:v>50.35836044559564</c:v>
                </c:pt>
                <c:pt idx="135">
                  <c:v>46.36842572343198</c:v>
                </c:pt>
                <c:pt idx="136">
                  <c:v>42.26886457315965</c:v>
                </c:pt>
                <c:pt idx="137">
                  <c:v>51.78526155702512</c:v>
                </c:pt>
                <c:pt idx="138">
                  <c:v>50.26855305145448</c:v>
                </c:pt>
                <c:pt idx="139">
                  <c:v>51.01915075191381</c:v>
                </c:pt>
                <c:pt idx="140">
                  <c:v>50.2320059061738</c:v>
                </c:pt>
                <c:pt idx="141">
                  <c:v>51.94000394695026</c:v>
                </c:pt>
                <c:pt idx="142">
                  <c:v>52.16612075958496</c:v>
                </c:pt>
                <c:pt idx="143">
                  <c:v>52.9638808485244</c:v>
                </c:pt>
                <c:pt idx="144">
                  <c:v>52.9840481380283</c:v>
                </c:pt>
                <c:pt idx="145">
                  <c:v>48.52499589700382</c:v>
                </c:pt>
                <c:pt idx="146">
                  <c:v>50.6915537247579</c:v>
                </c:pt>
                <c:pt idx="147">
                  <c:v>58.5693932778901</c:v>
                </c:pt>
                <c:pt idx="148">
                  <c:v>51.65973735792775</c:v>
                </c:pt>
                <c:pt idx="149">
                  <c:v>51.24808441203434</c:v>
                </c:pt>
                <c:pt idx="150">
                  <c:v>52.02897845722553</c:v>
                </c:pt>
                <c:pt idx="151">
                  <c:v>45.63154094539315</c:v>
                </c:pt>
                <c:pt idx="152">
                  <c:v>46.42236411405296</c:v>
                </c:pt>
                <c:pt idx="153">
                  <c:v>50.8899443100028</c:v>
                </c:pt>
                <c:pt idx="154">
                  <c:v>36.55929679264118</c:v>
                </c:pt>
                <c:pt idx="155">
                  <c:v>39.47053413245027</c:v>
                </c:pt>
                <c:pt idx="156">
                  <c:v>44.51586979014736</c:v>
                </c:pt>
                <c:pt idx="157">
                  <c:v>41.21699227351461</c:v>
                </c:pt>
                <c:pt idx="158">
                  <c:v>40.72823978363596</c:v>
                </c:pt>
                <c:pt idx="159">
                  <c:v>46.3430513673559</c:v>
                </c:pt>
                <c:pt idx="160">
                  <c:v>31.023327571131</c:v>
                </c:pt>
                <c:pt idx="161">
                  <c:v>33.57116991355147</c:v>
                </c:pt>
                <c:pt idx="162">
                  <c:v>35.20013731975878</c:v>
                </c:pt>
                <c:pt idx="163">
                  <c:v>45.43317807659971</c:v>
                </c:pt>
                <c:pt idx="164">
                  <c:v>50.99390530931066</c:v>
                </c:pt>
                <c:pt idx="165">
                  <c:v>49.91159969104391</c:v>
                </c:pt>
                <c:pt idx="166">
                  <c:v>45.77195139226881</c:v>
                </c:pt>
                <c:pt idx="167">
                  <c:v>44.82355676376115</c:v>
                </c:pt>
                <c:pt idx="168">
                  <c:v>49.85723646781016</c:v>
                </c:pt>
                <c:pt idx="169">
                  <c:v>51.39363988995741</c:v>
                </c:pt>
                <c:pt idx="170">
                  <c:v>45.2880583743142</c:v>
                </c:pt>
                <c:pt idx="171">
                  <c:v>52.54522047598519</c:v>
                </c:pt>
                <c:pt idx="172">
                  <c:v>49.43360333134621</c:v>
                </c:pt>
                <c:pt idx="173">
                  <c:v>40.47768622524603</c:v>
                </c:pt>
                <c:pt idx="174">
                  <c:v>46.55908400860491</c:v>
                </c:pt>
                <c:pt idx="175">
                  <c:v>45.58369053980454</c:v>
                </c:pt>
                <c:pt idx="176">
                  <c:v>36.07410423988853</c:v>
                </c:pt>
                <c:pt idx="177">
                  <c:v>52.96874311469986</c:v>
                </c:pt>
                <c:pt idx="178">
                  <c:v>51.28774183966704</c:v>
                </c:pt>
                <c:pt idx="179">
                  <c:v>51.30303959963489</c:v>
                </c:pt>
                <c:pt idx="180">
                  <c:v>50.511321011498</c:v>
                </c:pt>
                <c:pt idx="181">
                  <c:v>40.48016449445988</c:v>
                </c:pt>
                <c:pt idx="182">
                  <c:v>44.2622605777351</c:v>
                </c:pt>
                <c:pt idx="183">
                  <c:v>43.6707521763927</c:v>
                </c:pt>
                <c:pt idx="184">
                  <c:v>32.58089384464476</c:v>
                </c:pt>
                <c:pt idx="185">
                  <c:v>32.21765727606248</c:v>
                </c:pt>
                <c:pt idx="186">
                  <c:v>39.29156553024432</c:v>
                </c:pt>
                <c:pt idx="187">
                  <c:v>41.7385594466633</c:v>
                </c:pt>
                <c:pt idx="188">
                  <c:v>39.6135710927491</c:v>
                </c:pt>
                <c:pt idx="189">
                  <c:v>33.43738634244767</c:v>
                </c:pt>
                <c:pt idx="190">
                  <c:v>51.42081048392095</c:v>
                </c:pt>
                <c:pt idx="191">
                  <c:v>50.97235998121354</c:v>
                </c:pt>
                <c:pt idx="192">
                  <c:v>51.77107927839764</c:v>
                </c:pt>
                <c:pt idx="193">
                  <c:v>47.5190586802589</c:v>
                </c:pt>
                <c:pt idx="194">
                  <c:v>52.06187172385759</c:v>
                </c:pt>
                <c:pt idx="195">
                  <c:v>48.79436787573378</c:v>
                </c:pt>
                <c:pt idx="196">
                  <c:v>53.13121373146926</c:v>
                </c:pt>
                <c:pt idx="197">
                  <c:v>51.06386099433927</c:v>
                </c:pt>
                <c:pt idx="198">
                  <c:v>51.76108580604664</c:v>
                </c:pt>
                <c:pt idx="199">
                  <c:v>44.86660747724413</c:v>
                </c:pt>
                <c:pt idx="200">
                  <c:v>31.38536790032708</c:v>
                </c:pt>
                <c:pt idx="201">
                  <c:v>47.73793832118786</c:v>
                </c:pt>
                <c:pt idx="202">
                  <c:v>50.42270825459221</c:v>
                </c:pt>
                <c:pt idx="203">
                  <c:v>42.15802745534576</c:v>
                </c:pt>
                <c:pt idx="204">
                  <c:v>23.1660786821177</c:v>
                </c:pt>
                <c:pt idx="205">
                  <c:v>37.89326896444592</c:v>
                </c:pt>
                <c:pt idx="206">
                  <c:v>15.02039148490919</c:v>
                </c:pt>
                <c:pt idx="207">
                  <c:v>36.17261585588095</c:v>
                </c:pt>
                <c:pt idx="208">
                  <c:v>19.1764679560961</c:v>
                </c:pt>
                <c:pt idx="209">
                  <c:v>32.04011341186906</c:v>
                </c:pt>
                <c:pt idx="210">
                  <c:v>6.575794088698176</c:v>
                </c:pt>
                <c:pt idx="211">
                  <c:v>22.66184072746064</c:v>
                </c:pt>
                <c:pt idx="212">
                  <c:v>38.44581458495033</c:v>
                </c:pt>
                <c:pt idx="213">
                  <c:v>23.01764726136884</c:v>
                </c:pt>
                <c:pt idx="214">
                  <c:v>34.8765063211737</c:v>
                </c:pt>
                <c:pt idx="215">
                  <c:v>20.52432603047188</c:v>
                </c:pt>
                <c:pt idx="216">
                  <c:v>30.68250957364078</c:v>
                </c:pt>
                <c:pt idx="217">
                  <c:v>14.22963378302777</c:v>
                </c:pt>
                <c:pt idx="218">
                  <c:v>43.78559034018243</c:v>
                </c:pt>
                <c:pt idx="219">
                  <c:v>41.88186167418416</c:v>
                </c:pt>
                <c:pt idx="220">
                  <c:v>45.7542902812508</c:v>
                </c:pt>
                <c:pt idx="221">
                  <c:v>27.11515406336144</c:v>
                </c:pt>
                <c:pt idx="222">
                  <c:v>15.06151568684816</c:v>
                </c:pt>
                <c:pt idx="223">
                  <c:v>4.734304189196313</c:v>
                </c:pt>
                <c:pt idx="224">
                  <c:v>30.60756270323159</c:v>
                </c:pt>
                <c:pt idx="225">
                  <c:v>42.75255731759103</c:v>
                </c:pt>
                <c:pt idx="226">
                  <c:v>40.15127770831509</c:v>
                </c:pt>
                <c:pt idx="227">
                  <c:v>30.14623326380008</c:v>
                </c:pt>
                <c:pt idx="228">
                  <c:v>30.61318154073161</c:v>
                </c:pt>
                <c:pt idx="229">
                  <c:v>42.04631333724001</c:v>
                </c:pt>
                <c:pt idx="230">
                  <c:v>44.30596086229949</c:v>
                </c:pt>
                <c:pt idx="231">
                  <c:v>44.59346086190303</c:v>
                </c:pt>
                <c:pt idx="232">
                  <c:v>37.43986666374289</c:v>
                </c:pt>
                <c:pt idx="233">
                  <c:v>40.6679164379757</c:v>
                </c:pt>
                <c:pt idx="234">
                  <c:v>36.98310381522246</c:v>
                </c:pt>
                <c:pt idx="235">
                  <c:v>34.08818113318686</c:v>
                </c:pt>
                <c:pt idx="236">
                  <c:v>36.04111654499455</c:v>
                </c:pt>
                <c:pt idx="237">
                  <c:v>8.806579246232775</c:v>
                </c:pt>
                <c:pt idx="238">
                  <c:v>27.49430531428337</c:v>
                </c:pt>
                <c:pt idx="239">
                  <c:v>44.40226906788258</c:v>
                </c:pt>
                <c:pt idx="240">
                  <c:v>41.33452065267249</c:v>
                </c:pt>
                <c:pt idx="241">
                  <c:v>26.50304502580711</c:v>
                </c:pt>
                <c:pt idx="242">
                  <c:v>16.17634413822259</c:v>
                </c:pt>
                <c:pt idx="243">
                  <c:v>28.18230272759181</c:v>
                </c:pt>
                <c:pt idx="244">
                  <c:v>29.73913597030074</c:v>
                </c:pt>
                <c:pt idx="245">
                  <c:v>43.21493710879307</c:v>
                </c:pt>
                <c:pt idx="246">
                  <c:v>49.95283767803924</c:v>
                </c:pt>
                <c:pt idx="247">
                  <c:v>56.69073824728543</c:v>
                </c:pt>
                <c:pt idx="248">
                  <c:v>37.37418234858512</c:v>
                </c:pt>
                <c:pt idx="249">
                  <c:v>26.54905105903201</c:v>
                </c:pt>
                <c:pt idx="250">
                  <c:v>30.38845763962058</c:v>
                </c:pt>
                <c:pt idx="251">
                  <c:v>34.08994405013239</c:v>
                </c:pt>
                <c:pt idx="252">
                  <c:v>12.908397055726</c:v>
                </c:pt>
                <c:pt idx="253">
                  <c:v>19.81126265182839</c:v>
                </c:pt>
                <c:pt idx="254">
                  <c:v>8.77637792786971</c:v>
                </c:pt>
                <c:pt idx="255">
                  <c:v>19.81795851155983</c:v>
                </c:pt>
                <c:pt idx="256">
                  <c:v>4.185322304184086</c:v>
                </c:pt>
                <c:pt idx="257">
                  <c:v>35.77161284663496</c:v>
                </c:pt>
                <c:pt idx="258">
                  <c:v>29.45466869213065</c:v>
                </c:pt>
                <c:pt idx="259">
                  <c:v>30.56702980371318</c:v>
                </c:pt>
                <c:pt idx="260">
                  <c:v>35.2831189497793</c:v>
                </c:pt>
                <c:pt idx="261">
                  <c:v>30.41034326915012</c:v>
                </c:pt>
                <c:pt idx="262">
                  <c:v>20.0498984860216</c:v>
                </c:pt>
                <c:pt idx="263">
                  <c:v>20.48560591698728</c:v>
                </c:pt>
                <c:pt idx="264">
                  <c:v>19.425506245069</c:v>
                </c:pt>
                <c:pt idx="265">
                  <c:v>11.82561363128207</c:v>
                </c:pt>
                <c:pt idx="266">
                  <c:v>33.39820578424654</c:v>
                </c:pt>
                <c:pt idx="267">
                  <c:v>34.23470739352738</c:v>
                </c:pt>
                <c:pt idx="268">
                  <c:v>25.1442834195421</c:v>
                </c:pt>
                <c:pt idx="269">
                  <c:v>29.02315279421833</c:v>
                </c:pt>
                <c:pt idx="270">
                  <c:v>32.08255840273298</c:v>
                </c:pt>
                <c:pt idx="271">
                  <c:v>30.07025540160532</c:v>
                </c:pt>
                <c:pt idx="272">
                  <c:v>26.88661488656012</c:v>
                </c:pt>
                <c:pt idx="273">
                  <c:v>25.858186094093</c:v>
                </c:pt>
                <c:pt idx="274">
                  <c:v>23.15341386906763</c:v>
                </c:pt>
                <c:pt idx="275">
                  <c:v>33.72719619861868</c:v>
                </c:pt>
                <c:pt idx="276">
                  <c:v>32.76316234204055</c:v>
                </c:pt>
                <c:pt idx="277">
                  <c:v>32.85054795762384</c:v>
                </c:pt>
                <c:pt idx="278">
                  <c:v>31.71402877746691</c:v>
                </c:pt>
                <c:pt idx="279">
                  <c:v>32.80835525542575</c:v>
                </c:pt>
                <c:pt idx="280">
                  <c:v>38.4901553814071</c:v>
                </c:pt>
                <c:pt idx="281">
                  <c:v>14.07686024986628</c:v>
                </c:pt>
                <c:pt idx="282">
                  <c:v>25.42514885082418</c:v>
                </c:pt>
                <c:pt idx="283">
                  <c:v>29.82993973285749</c:v>
                </c:pt>
                <c:pt idx="284">
                  <c:v>31.19186914094518</c:v>
                </c:pt>
                <c:pt idx="285">
                  <c:v>25.59440515306774</c:v>
                </c:pt>
                <c:pt idx="286">
                  <c:v>34.47908481370141</c:v>
                </c:pt>
                <c:pt idx="287">
                  <c:v>23.74578694352739</c:v>
                </c:pt>
                <c:pt idx="288">
                  <c:v>32.51072530069075</c:v>
                </c:pt>
                <c:pt idx="289">
                  <c:v>26.9290064772818</c:v>
                </c:pt>
                <c:pt idx="290">
                  <c:v>30.72684511442107</c:v>
                </c:pt>
                <c:pt idx="291">
                  <c:v>27.44940981945551</c:v>
                </c:pt>
                <c:pt idx="292">
                  <c:v>27.45962185652655</c:v>
                </c:pt>
                <c:pt idx="293">
                  <c:v>35.98675064180692</c:v>
                </c:pt>
                <c:pt idx="294">
                  <c:v>33.6048003746809</c:v>
                </c:pt>
                <c:pt idx="295">
                  <c:v>21.91177032047717</c:v>
                </c:pt>
                <c:pt idx="296">
                  <c:v>32.66165753598354</c:v>
                </c:pt>
                <c:pt idx="297">
                  <c:v>27.34496903363391</c:v>
                </c:pt>
                <c:pt idx="298">
                  <c:v>27.38335302074968</c:v>
                </c:pt>
                <c:pt idx="299">
                  <c:v>38.456020910616</c:v>
                </c:pt>
                <c:pt idx="300">
                  <c:v>34.79576475224587</c:v>
                </c:pt>
                <c:pt idx="301">
                  <c:v>7.363970922106887</c:v>
                </c:pt>
                <c:pt idx="302">
                  <c:v>4.462696306340062</c:v>
                </c:pt>
                <c:pt idx="303">
                  <c:v>32.543398073359</c:v>
                </c:pt>
                <c:pt idx="304">
                  <c:v>18.76362705006368</c:v>
                </c:pt>
                <c:pt idx="305">
                  <c:v>35.69618215887908</c:v>
                </c:pt>
                <c:pt idx="306">
                  <c:v>26.05745538451129</c:v>
                </c:pt>
                <c:pt idx="307">
                  <c:v>32.51667820381125</c:v>
                </c:pt>
                <c:pt idx="308">
                  <c:v>30.56018602900563</c:v>
                </c:pt>
                <c:pt idx="309">
                  <c:v>9.9507243206273</c:v>
                </c:pt>
                <c:pt idx="310">
                  <c:v>24.73141454814316</c:v>
                </c:pt>
                <c:pt idx="311">
                  <c:v>38.15020599680906</c:v>
                </c:pt>
                <c:pt idx="312">
                  <c:v>37.7300304882797</c:v>
                </c:pt>
                <c:pt idx="313">
                  <c:v>26.90445548042865</c:v>
                </c:pt>
                <c:pt idx="314">
                  <c:v>35.84233645067604</c:v>
                </c:pt>
                <c:pt idx="315">
                  <c:v>35.95865598474916</c:v>
                </c:pt>
                <c:pt idx="316">
                  <c:v>36.05736694302217</c:v>
                </c:pt>
                <c:pt idx="317">
                  <c:v>28.1799000810407</c:v>
                </c:pt>
                <c:pt idx="318">
                  <c:v>35.7905844014694</c:v>
                </c:pt>
                <c:pt idx="319">
                  <c:v>26.13028595859107</c:v>
                </c:pt>
                <c:pt idx="320">
                  <c:v>43.5350806811896</c:v>
                </c:pt>
                <c:pt idx="321">
                  <c:v>41.2983312722751</c:v>
                </c:pt>
                <c:pt idx="322">
                  <c:v>35.05994245916904</c:v>
                </c:pt>
                <c:pt idx="323">
                  <c:v>32.7431250652068</c:v>
                </c:pt>
                <c:pt idx="324">
                  <c:v>37.1282300375588</c:v>
                </c:pt>
                <c:pt idx="325">
                  <c:v>40.29055045776354</c:v>
                </c:pt>
                <c:pt idx="326">
                  <c:v>44.87682845478311</c:v>
                </c:pt>
                <c:pt idx="327">
                  <c:v>42.3131821636908</c:v>
                </c:pt>
                <c:pt idx="328">
                  <c:v>41.6290238061501</c:v>
                </c:pt>
                <c:pt idx="329">
                  <c:v>33.10359587059711</c:v>
                </c:pt>
                <c:pt idx="330">
                  <c:v>33.26693343601236</c:v>
                </c:pt>
                <c:pt idx="331">
                  <c:v>25.67621546822553</c:v>
                </c:pt>
                <c:pt idx="332">
                  <c:v>32.33009520805115</c:v>
                </c:pt>
                <c:pt idx="333">
                  <c:v>39.36707385526086</c:v>
                </c:pt>
                <c:pt idx="334">
                  <c:v>36.19403051732607</c:v>
                </c:pt>
                <c:pt idx="335">
                  <c:v>44.5569402892728</c:v>
                </c:pt>
                <c:pt idx="336">
                  <c:v>40.48368836745693</c:v>
                </c:pt>
                <c:pt idx="337">
                  <c:v>45.98991099178996</c:v>
                </c:pt>
                <c:pt idx="338">
                  <c:v>44.86056594775544</c:v>
                </c:pt>
                <c:pt idx="339">
                  <c:v>21.33852106746481</c:v>
                </c:pt>
                <c:pt idx="340">
                  <c:v>21.10729239469912</c:v>
                </c:pt>
                <c:pt idx="341">
                  <c:v>39.17798072410504</c:v>
                </c:pt>
                <c:pt idx="342">
                  <c:v>45.53781569073328</c:v>
                </c:pt>
                <c:pt idx="343">
                  <c:v>44.80550387082334</c:v>
                </c:pt>
                <c:pt idx="344">
                  <c:v>46.79741150930921</c:v>
                </c:pt>
                <c:pt idx="345">
                  <c:v>40.27940013711302</c:v>
                </c:pt>
                <c:pt idx="346">
                  <c:v>41.20248775768003</c:v>
                </c:pt>
                <c:pt idx="347">
                  <c:v>47.83616286635006</c:v>
                </c:pt>
                <c:pt idx="348">
                  <c:v>47.46651925505235</c:v>
                </c:pt>
                <c:pt idx="349">
                  <c:v>36.94623649069317</c:v>
                </c:pt>
                <c:pt idx="350">
                  <c:v>28.01964901251635</c:v>
                </c:pt>
                <c:pt idx="351">
                  <c:v>36.89224396763346</c:v>
                </c:pt>
                <c:pt idx="352">
                  <c:v>4.591795478317437</c:v>
                </c:pt>
                <c:pt idx="353">
                  <c:v>38.76253740980505</c:v>
                </c:pt>
                <c:pt idx="354">
                  <c:v>45.3100016409628</c:v>
                </c:pt>
                <c:pt idx="355">
                  <c:v>44.28840213928438</c:v>
                </c:pt>
                <c:pt idx="356">
                  <c:v>52.7995669435959</c:v>
                </c:pt>
                <c:pt idx="357">
                  <c:v>61.57829501431684</c:v>
                </c:pt>
                <c:pt idx="358">
                  <c:v>43.28457777380535</c:v>
                </c:pt>
                <c:pt idx="359">
                  <c:v>9.99264049335245</c:v>
                </c:pt>
                <c:pt idx="360">
                  <c:v>40.47501905224694</c:v>
                </c:pt>
                <c:pt idx="361">
                  <c:v>39.04681393241728</c:v>
                </c:pt>
                <c:pt idx="362">
                  <c:v>43.093575039797</c:v>
                </c:pt>
                <c:pt idx="363">
                  <c:v>33.08018999602531</c:v>
                </c:pt>
                <c:pt idx="364">
                  <c:v>42.96518260276521</c:v>
                </c:pt>
                <c:pt idx="365">
                  <c:v>42.46354821982517</c:v>
                </c:pt>
                <c:pt idx="366">
                  <c:v>33.3761536163614</c:v>
                </c:pt>
                <c:pt idx="367">
                  <c:v>32.57013345179007</c:v>
                </c:pt>
                <c:pt idx="368">
                  <c:v>37.4545383188247</c:v>
                </c:pt>
                <c:pt idx="369">
                  <c:v>24.02879346097372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602-4B33-93A7-AE43D160B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-2089021896"/>
        <c:axId val="-2088968392"/>
      </c:lineChart>
      <c:dateAx>
        <c:axId val="-208902189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8968392"/>
        <c:crosses val="autoZero"/>
        <c:auto val="0"/>
        <c:lblOffset val="100"/>
        <c:baseTimeUnit val="days"/>
      </c:dateAx>
      <c:valAx>
        <c:axId val="-208896839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9021896"/>
        <c:crossesAt val="42656.0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033DAC-6244-4902-B6F0-6EBAD0F5EC86}" type="doc">
      <dgm:prSet loTypeId="urn:microsoft.com/office/officeart/2005/8/layout/cycle2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CL"/>
        </a:p>
      </dgm:t>
    </dgm:pt>
    <dgm:pt modelId="{27C39D42-92B8-47FD-AD37-4CD3F20968DD}">
      <dgm:prSet phldrT="[Texto]" custT="1"/>
      <dgm:spPr/>
      <dgm:t>
        <a:bodyPr/>
        <a:lstStyle/>
        <a:p>
          <a:r>
            <a:rPr lang="es-ES" sz="1100" b="1" dirty="0" smtClean="0"/>
            <a:t>Fortalecimiento capacidades</a:t>
          </a:r>
          <a:endParaRPr lang="es-CL" sz="1100" b="1" dirty="0"/>
        </a:p>
      </dgm:t>
    </dgm:pt>
    <dgm:pt modelId="{43D542DB-5178-4166-AC67-7BD7CBA42467}" type="parTrans" cxnId="{3B46BE88-1427-4CAD-8A68-F5514BF31D41}">
      <dgm:prSet/>
      <dgm:spPr/>
      <dgm:t>
        <a:bodyPr/>
        <a:lstStyle/>
        <a:p>
          <a:endParaRPr lang="es-CL"/>
        </a:p>
      </dgm:t>
    </dgm:pt>
    <dgm:pt modelId="{133CE7FB-E8DE-4E61-9EE7-834C0C0A9D7C}" type="sibTrans" cxnId="{3B46BE88-1427-4CAD-8A68-F5514BF31D41}">
      <dgm:prSet/>
      <dgm:spPr/>
      <dgm:t>
        <a:bodyPr/>
        <a:lstStyle/>
        <a:p>
          <a:endParaRPr lang="es-CL"/>
        </a:p>
      </dgm:t>
    </dgm:pt>
    <dgm:pt modelId="{4336992A-F07E-446A-9599-E150F830A0A4}">
      <dgm:prSet phldrT="[Texto]" custT="1"/>
      <dgm:spPr/>
      <dgm:t>
        <a:bodyPr/>
        <a:lstStyle/>
        <a:p>
          <a:r>
            <a:rPr lang="es-ES" sz="1100" b="1" dirty="0" smtClean="0"/>
            <a:t>Fomento de la educación y la cultura </a:t>
          </a:r>
          <a:endParaRPr lang="es-CL" sz="1100" b="1" dirty="0" smtClean="0"/>
        </a:p>
      </dgm:t>
    </dgm:pt>
    <dgm:pt modelId="{7554BC56-1A06-468B-8CAB-50EB6F948A78}" type="parTrans" cxnId="{F083B0EF-8B89-4138-988C-F988F1663159}">
      <dgm:prSet/>
      <dgm:spPr/>
      <dgm:t>
        <a:bodyPr/>
        <a:lstStyle/>
        <a:p>
          <a:endParaRPr lang="es-CL"/>
        </a:p>
      </dgm:t>
    </dgm:pt>
    <dgm:pt modelId="{40D73F3F-150C-48E2-894B-0F10D51911F0}" type="sibTrans" cxnId="{F083B0EF-8B89-4138-988C-F988F1663159}">
      <dgm:prSet/>
      <dgm:spPr/>
      <dgm:t>
        <a:bodyPr/>
        <a:lstStyle/>
        <a:p>
          <a:endParaRPr lang="es-CL"/>
        </a:p>
      </dgm:t>
    </dgm:pt>
    <dgm:pt modelId="{3E033E9C-E9C0-4F54-A239-B4361EAACFFC}">
      <dgm:prSet phldrT="[Texto]" custT="1"/>
      <dgm:spPr/>
      <dgm:t>
        <a:bodyPr/>
        <a:lstStyle/>
        <a:p>
          <a:r>
            <a:rPr lang="es-ES" sz="1100" b="1" dirty="0" smtClean="0"/>
            <a:t>Planificación urbana, infraestructura y gestión ambiental </a:t>
          </a:r>
          <a:endParaRPr lang="es-CL" sz="1100" b="1" dirty="0" smtClean="0"/>
        </a:p>
      </dgm:t>
    </dgm:pt>
    <dgm:pt modelId="{BCA9401C-37A7-48C6-97CE-C42166C1844D}" type="parTrans" cxnId="{CCBBE303-50DC-4233-9006-EF114333C7AD}">
      <dgm:prSet/>
      <dgm:spPr/>
      <dgm:t>
        <a:bodyPr/>
        <a:lstStyle/>
        <a:p>
          <a:endParaRPr lang="es-CL"/>
        </a:p>
      </dgm:t>
    </dgm:pt>
    <dgm:pt modelId="{CE4693C8-84B4-484D-86A8-650A2F38D426}" type="sibTrans" cxnId="{CCBBE303-50DC-4233-9006-EF114333C7AD}">
      <dgm:prSet/>
      <dgm:spPr/>
      <dgm:t>
        <a:bodyPr/>
        <a:lstStyle/>
        <a:p>
          <a:endParaRPr lang="es-CL"/>
        </a:p>
      </dgm:t>
    </dgm:pt>
    <dgm:pt modelId="{2A562325-550D-42AE-97B7-A59CE834016B}">
      <dgm:prSet phldrT="[Texto]" custT="1"/>
      <dgm:spPr/>
      <dgm:t>
        <a:bodyPr/>
        <a:lstStyle/>
        <a:p>
          <a:r>
            <a:rPr lang="es-ES" sz="1100" b="1" dirty="0" smtClean="0"/>
            <a:t>Gobernanza e institucionalidad </a:t>
          </a:r>
          <a:endParaRPr lang="es-CL" sz="1100" b="1" dirty="0" smtClean="0"/>
        </a:p>
      </dgm:t>
    </dgm:pt>
    <dgm:pt modelId="{8EEF1E35-5610-4818-92ED-E45F6FB7D71C}" type="parTrans" cxnId="{A65711DF-56B5-4A54-87B3-4F2BB849A26E}">
      <dgm:prSet/>
      <dgm:spPr/>
      <dgm:t>
        <a:bodyPr/>
        <a:lstStyle/>
        <a:p>
          <a:endParaRPr lang="es-CL"/>
        </a:p>
      </dgm:t>
    </dgm:pt>
    <dgm:pt modelId="{387E5224-0D06-492E-9C7F-2AC462C248D5}" type="sibTrans" cxnId="{A65711DF-56B5-4A54-87B3-4F2BB849A26E}">
      <dgm:prSet/>
      <dgm:spPr/>
      <dgm:t>
        <a:bodyPr/>
        <a:lstStyle/>
        <a:p>
          <a:endParaRPr lang="es-CL"/>
        </a:p>
      </dgm:t>
    </dgm:pt>
    <dgm:pt modelId="{C655A10A-8B01-48C3-B33F-470AEA420DE9}">
      <dgm:prSet phldrT="[Texto]"/>
      <dgm:spPr/>
      <dgm:t>
        <a:bodyPr/>
        <a:lstStyle/>
        <a:p>
          <a:r>
            <a:rPr lang="es-ES" b="1" dirty="0" smtClean="0"/>
            <a:t>Financiamiento</a:t>
          </a:r>
          <a:endParaRPr lang="es-CL" b="1" dirty="0"/>
        </a:p>
      </dgm:t>
    </dgm:pt>
    <dgm:pt modelId="{C5D9CFB3-73BA-4DE5-B7CB-6038E4D5B905}" type="parTrans" cxnId="{7B153C17-CF4C-4C63-85AF-1FF300772A9A}">
      <dgm:prSet/>
      <dgm:spPr/>
      <dgm:t>
        <a:bodyPr/>
        <a:lstStyle/>
        <a:p>
          <a:endParaRPr lang="es-CL"/>
        </a:p>
      </dgm:t>
    </dgm:pt>
    <dgm:pt modelId="{BC528BAA-43EB-4045-97C1-E0A48C842CAE}" type="sibTrans" cxnId="{7B153C17-CF4C-4C63-85AF-1FF300772A9A}">
      <dgm:prSet/>
      <dgm:spPr/>
      <dgm:t>
        <a:bodyPr/>
        <a:lstStyle/>
        <a:p>
          <a:endParaRPr lang="es-CL"/>
        </a:p>
      </dgm:t>
    </dgm:pt>
    <dgm:pt modelId="{F9A68054-F378-4466-BB75-97AFAD381875}" type="pres">
      <dgm:prSet presAssocID="{E4033DAC-6244-4902-B6F0-6EBAD0F5EC8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9C8D4734-8167-4220-9DE5-33A0E701CD57}" type="pres">
      <dgm:prSet presAssocID="{27C39D42-92B8-47FD-AD37-4CD3F20968D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2A7667A-BCD4-43CE-83E6-A7D7B2042916}" type="pres">
      <dgm:prSet presAssocID="{133CE7FB-E8DE-4E61-9EE7-834C0C0A9D7C}" presName="sibTrans" presStyleLbl="sibTrans2D1" presStyleIdx="0" presStyleCnt="5"/>
      <dgm:spPr/>
      <dgm:t>
        <a:bodyPr/>
        <a:lstStyle/>
        <a:p>
          <a:endParaRPr lang="es-CL"/>
        </a:p>
      </dgm:t>
    </dgm:pt>
    <dgm:pt modelId="{09D9DC38-825C-4DB3-897B-A80118250FC1}" type="pres">
      <dgm:prSet presAssocID="{133CE7FB-E8DE-4E61-9EE7-834C0C0A9D7C}" presName="connectorText" presStyleLbl="sibTrans2D1" presStyleIdx="0" presStyleCnt="5"/>
      <dgm:spPr/>
      <dgm:t>
        <a:bodyPr/>
        <a:lstStyle/>
        <a:p>
          <a:endParaRPr lang="es-CL"/>
        </a:p>
      </dgm:t>
    </dgm:pt>
    <dgm:pt modelId="{60F87672-E1B4-4F4A-A649-DD42B3550E16}" type="pres">
      <dgm:prSet presAssocID="{4336992A-F07E-446A-9599-E150F830A0A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782D909-3CFA-4D13-88ED-44E3BD122598}" type="pres">
      <dgm:prSet presAssocID="{40D73F3F-150C-48E2-894B-0F10D51911F0}" presName="sibTrans" presStyleLbl="sibTrans2D1" presStyleIdx="1" presStyleCnt="5"/>
      <dgm:spPr/>
      <dgm:t>
        <a:bodyPr/>
        <a:lstStyle/>
        <a:p>
          <a:endParaRPr lang="es-CL"/>
        </a:p>
      </dgm:t>
    </dgm:pt>
    <dgm:pt modelId="{ADEF87F5-9367-4110-B4A4-6D31690A3DBD}" type="pres">
      <dgm:prSet presAssocID="{40D73F3F-150C-48E2-894B-0F10D51911F0}" presName="connectorText" presStyleLbl="sibTrans2D1" presStyleIdx="1" presStyleCnt="5"/>
      <dgm:spPr/>
      <dgm:t>
        <a:bodyPr/>
        <a:lstStyle/>
        <a:p>
          <a:endParaRPr lang="es-CL"/>
        </a:p>
      </dgm:t>
    </dgm:pt>
    <dgm:pt modelId="{A629D412-B3E4-4001-B1E0-D5B494D27B91}" type="pres">
      <dgm:prSet presAssocID="{3E033E9C-E9C0-4F54-A239-B4361EAACFF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C9D1228-7132-4DD4-91B7-24C03AEEEFA7}" type="pres">
      <dgm:prSet presAssocID="{CE4693C8-84B4-484D-86A8-650A2F38D426}" presName="sibTrans" presStyleLbl="sibTrans2D1" presStyleIdx="2" presStyleCnt="5"/>
      <dgm:spPr/>
      <dgm:t>
        <a:bodyPr/>
        <a:lstStyle/>
        <a:p>
          <a:endParaRPr lang="es-CL"/>
        </a:p>
      </dgm:t>
    </dgm:pt>
    <dgm:pt modelId="{29632004-DE5E-4B32-B079-8E3867800566}" type="pres">
      <dgm:prSet presAssocID="{CE4693C8-84B4-484D-86A8-650A2F38D426}" presName="connectorText" presStyleLbl="sibTrans2D1" presStyleIdx="2" presStyleCnt="5"/>
      <dgm:spPr/>
      <dgm:t>
        <a:bodyPr/>
        <a:lstStyle/>
        <a:p>
          <a:endParaRPr lang="es-CL"/>
        </a:p>
      </dgm:t>
    </dgm:pt>
    <dgm:pt modelId="{675CC8E2-89E6-484F-922E-64535E8F51DB}" type="pres">
      <dgm:prSet presAssocID="{2A562325-550D-42AE-97B7-A59CE834016B}" presName="node" presStyleLbl="node1" presStyleIdx="3" presStyleCnt="5" custScaleX="108510" custScaleY="108813" custRadScaleRad="100042" custRadScaleInc="-138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EE00580-8337-4CB5-A4C4-E97D37D24971}" type="pres">
      <dgm:prSet presAssocID="{387E5224-0D06-492E-9C7F-2AC462C248D5}" presName="sibTrans" presStyleLbl="sibTrans2D1" presStyleIdx="3" presStyleCnt="5"/>
      <dgm:spPr/>
      <dgm:t>
        <a:bodyPr/>
        <a:lstStyle/>
        <a:p>
          <a:endParaRPr lang="es-CL"/>
        </a:p>
      </dgm:t>
    </dgm:pt>
    <dgm:pt modelId="{B7D8460A-1319-4AE1-9A8A-2918177A4373}" type="pres">
      <dgm:prSet presAssocID="{387E5224-0D06-492E-9C7F-2AC462C248D5}" presName="connectorText" presStyleLbl="sibTrans2D1" presStyleIdx="3" presStyleCnt="5"/>
      <dgm:spPr/>
      <dgm:t>
        <a:bodyPr/>
        <a:lstStyle/>
        <a:p>
          <a:endParaRPr lang="es-CL"/>
        </a:p>
      </dgm:t>
    </dgm:pt>
    <dgm:pt modelId="{1E9DD89E-C50E-450B-A021-FE0043625B39}" type="pres">
      <dgm:prSet presAssocID="{C655A10A-8B01-48C3-B33F-470AEA420DE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F8D9667-94A9-45F8-8FD1-F125E776C6EE}" type="pres">
      <dgm:prSet presAssocID="{BC528BAA-43EB-4045-97C1-E0A48C842CAE}" presName="sibTrans" presStyleLbl="sibTrans2D1" presStyleIdx="4" presStyleCnt="5"/>
      <dgm:spPr/>
      <dgm:t>
        <a:bodyPr/>
        <a:lstStyle/>
        <a:p>
          <a:endParaRPr lang="es-CL"/>
        </a:p>
      </dgm:t>
    </dgm:pt>
    <dgm:pt modelId="{C4E5A040-7362-46B1-A4C9-2296FD9C34D4}" type="pres">
      <dgm:prSet presAssocID="{BC528BAA-43EB-4045-97C1-E0A48C842CAE}" presName="connectorText" presStyleLbl="sibTrans2D1" presStyleIdx="4" presStyleCnt="5"/>
      <dgm:spPr/>
      <dgm:t>
        <a:bodyPr/>
        <a:lstStyle/>
        <a:p>
          <a:endParaRPr lang="es-CL"/>
        </a:p>
      </dgm:t>
    </dgm:pt>
  </dgm:ptLst>
  <dgm:cxnLst>
    <dgm:cxn modelId="{A7730345-FC1A-E547-9F5D-9D6A5A4C3B74}" type="presOf" srcId="{2A562325-550D-42AE-97B7-A59CE834016B}" destId="{675CC8E2-89E6-484F-922E-64535E8F51DB}" srcOrd="0" destOrd="0" presId="urn:microsoft.com/office/officeart/2005/8/layout/cycle2"/>
    <dgm:cxn modelId="{C8468DBB-A297-9B4E-B341-ED09CC22A901}" type="presOf" srcId="{C655A10A-8B01-48C3-B33F-470AEA420DE9}" destId="{1E9DD89E-C50E-450B-A021-FE0043625B39}" srcOrd="0" destOrd="0" presId="urn:microsoft.com/office/officeart/2005/8/layout/cycle2"/>
    <dgm:cxn modelId="{C6FFF9AC-C71C-0644-8A0A-8A30EF2FE169}" type="presOf" srcId="{E4033DAC-6244-4902-B6F0-6EBAD0F5EC86}" destId="{F9A68054-F378-4466-BB75-97AFAD381875}" srcOrd="0" destOrd="0" presId="urn:microsoft.com/office/officeart/2005/8/layout/cycle2"/>
    <dgm:cxn modelId="{E3C2F67F-0C1B-9542-8534-17E1F2A841A2}" type="presOf" srcId="{BC528BAA-43EB-4045-97C1-E0A48C842CAE}" destId="{C4E5A040-7362-46B1-A4C9-2296FD9C34D4}" srcOrd="1" destOrd="0" presId="urn:microsoft.com/office/officeart/2005/8/layout/cycle2"/>
    <dgm:cxn modelId="{726665A7-7B39-254C-95ED-C325AE8EEFF3}" type="presOf" srcId="{387E5224-0D06-492E-9C7F-2AC462C248D5}" destId="{B7D8460A-1319-4AE1-9A8A-2918177A4373}" srcOrd="1" destOrd="0" presId="urn:microsoft.com/office/officeart/2005/8/layout/cycle2"/>
    <dgm:cxn modelId="{BF1E9838-5764-8C46-A126-268175833D83}" type="presOf" srcId="{4336992A-F07E-446A-9599-E150F830A0A4}" destId="{60F87672-E1B4-4F4A-A649-DD42B3550E16}" srcOrd="0" destOrd="0" presId="urn:microsoft.com/office/officeart/2005/8/layout/cycle2"/>
    <dgm:cxn modelId="{8B957B36-2CCC-A244-AED5-8BDF08BA11DD}" type="presOf" srcId="{40D73F3F-150C-48E2-894B-0F10D51911F0}" destId="{7782D909-3CFA-4D13-88ED-44E3BD122598}" srcOrd="0" destOrd="0" presId="urn:microsoft.com/office/officeart/2005/8/layout/cycle2"/>
    <dgm:cxn modelId="{A9D60610-0464-7943-9303-C75154BD0658}" type="presOf" srcId="{BC528BAA-43EB-4045-97C1-E0A48C842CAE}" destId="{0F8D9667-94A9-45F8-8FD1-F125E776C6EE}" srcOrd="0" destOrd="0" presId="urn:microsoft.com/office/officeart/2005/8/layout/cycle2"/>
    <dgm:cxn modelId="{A65711DF-56B5-4A54-87B3-4F2BB849A26E}" srcId="{E4033DAC-6244-4902-B6F0-6EBAD0F5EC86}" destId="{2A562325-550D-42AE-97B7-A59CE834016B}" srcOrd="3" destOrd="0" parTransId="{8EEF1E35-5610-4818-92ED-E45F6FB7D71C}" sibTransId="{387E5224-0D06-492E-9C7F-2AC462C248D5}"/>
    <dgm:cxn modelId="{C2322373-8584-F04F-82D9-2602901B832D}" type="presOf" srcId="{133CE7FB-E8DE-4E61-9EE7-834C0C0A9D7C}" destId="{82A7667A-BCD4-43CE-83E6-A7D7B2042916}" srcOrd="0" destOrd="0" presId="urn:microsoft.com/office/officeart/2005/8/layout/cycle2"/>
    <dgm:cxn modelId="{18AC71BA-200A-5648-8898-D221544F944F}" type="presOf" srcId="{133CE7FB-E8DE-4E61-9EE7-834C0C0A9D7C}" destId="{09D9DC38-825C-4DB3-897B-A80118250FC1}" srcOrd="1" destOrd="0" presId="urn:microsoft.com/office/officeart/2005/8/layout/cycle2"/>
    <dgm:cxn modelId="{BDC529BB-F386-C645-91F5-7D807F6CE6EA}" type="presOf" srcId="{3E033E9C-E9C0-4F54-A239-B4361EAACFFC}" destId="{A629D412-B3E4-4001-B1E0-D5B494D27B91}" srcOrd="0" destOrd="0" presId="urn:microsoft.com/office/officeart/2005/8/layout/cycle2"/>
    <dgm:cxn modelId="{DF4A36F9-531C-A843-98CE-F200C16567FF}" type="presOf" srcId="{27C39D42-92B8-47FD-AD37-4CD3F20968DD}" destId="{9C8D4734-8167-4220-9DE5-33A0E701CD57}" srcOrd="0" destOrd="0" presId="urn:microsoft.com/office/officeart/2005/8/layout/cycle2"/>
    <dgm:cxn modelId="{7B153C17-CF4C-4C63-85AF-1FF300772A9A}" srcId="{E4033DAC-6244-4902-B6F0-6EBAD0F5EC86}" destId="{C655A10A-8B01-48C3-B33F-470AEA420DE9}" srcOrd="4" destOrd="0" parTransId="{C5D9CFB3-73BA-4DE5-B7CB-6038E4D5B905}" sibTransId="{BC528BAA-43EB-4045-97C1-E0A48C842CAE}"/>
    <dgm:cxn modelId="{78EEB4BD-AA62-C74F-A12D-251B3B751083}" type="presOf" srcId="{40D73F3F-150C-48E2-894B-0F10D51911F0}" destId="{ADEF87F5-9367-4110-B4A4-6D31690A3DBD}" srcOrd="1" destOrd="0" presId="urn:microsoft.com/office/officeart/2005/8/layout/cycle2"/>
    <dgm:cxn modelId="{3B46BE88-1427-4CAD-8A68-F5514BF31D41}" srcId="{E4033DAC-6244-4902-B6F0-6EBAD0F5EC86}" destId="{27C39D42-92B8-47FD-AD37-4CD3F20968DD}" srcOrd="0" destOrd="0" parTransId="{43D542DB-5178-4166-AC67-7BD7CBA42467}" sibTransId="{133CE7FB-E8DE-4E61-9EE7-834C0C0A9D7C}"/>
    <dgm:cxn modelId="{F083B0EF-8B89-4138-988C-F988F1663159}" srcId="{E4033DAC-6244-4902-B6F0-6EBAD0F5EC86}" destId="{4336992A-F07E-446A-9599-E150F830A0A4}" srcOrd="1" destOrd="0" parTransId="{7554BC56-1A06-468B-8CAB-50EB6F948A78}" sibTransId="{40D73F3F-150C-48E2-894B-0F10D51911F0}"/>
    <dgm:cxn modelId="{5AF12D0F-EF23-5C43-A1C2-7FE8BA69F2C9}" type="presOf" srcId="{CE4693C8-84B4-484D-86A8-650A2F38D426}" destId="{4C9D1228-7132-4DD4-91B7-24C03AEEEFA7}" srcOrd="0" destOrd="0" presId="urn:microsoft.com/office/officeart/2005/8/layout/cycle2"/>
    <dgm:cxn modelId="{CCBBE303-50DC-4233-9006-EF114333C7AD}" srcId="{E4033DAC-6244-4902-B6F0-6EBAD0F5EC86}" destId="{3E033E9C-E9C0-4F54-A239-B4361EAACFFC}" srcOrd="2" destOrd="0" parTransId="{BCA9401C-37A7-48C6-97CE-C42166C1844D}" sibTransId="{CE4693C8-84B4-484D-86A8-650A2F38D426}"/>
    <dgm:cxn modelId="{89B7105D-BAEA-5C40-B809-718204E74C6F}" type="presOf" srcId="{CE4693C8-84B4-484D-86A8-650A2F38D426}" destId="{29632004-DE5E-4B32-B079-8E3867800566}" srcOrd="1" destOrd="0" presId="urn:microsoft.com/office/officeart/2005/8/layout/cycle2"/>
    <dgm:cxn modelId="{A22FCBDE-D47E-3345-BA2C-E7C16C2A009F}" type="presOf" srcId="{387E5224-0D06-492E-9C7F-2AC462C248D5}" destId="{CEE00580-8337-4CB5-A4C4-E97D37D24971}" srcOrd="0" destOrd="0" presId="urn:microsoft.com/office/officeart/2005/8/layout/cycle2"/>
    <dgm:cxn modelId="{F1C2F378-382C-D74A-BE60-20B52D3988C0}" type="presParOf" srcId="{F9A68054-F378-4466-BB75-97AFAD381875}" destId="{9C8D4734-8167-4220-9DE5-33A0E701CD57}" srcOrd="0" destOrd="0" presId="urn:microsoft.com/office/officeart/2005/8/layout/cycle2"/>
    <dgm:cxn modelId="{AB1AEF0C-DEC8-1045-885F-2C226092D194}" type="presParOf" srcId="{F9A68054-F378-4466-BB75-97AFAD381875}" destId="{82A7667A-BCD4-43CE-83E6-A7D7B2042916}" srcOrd="1" destOrd="0" presId="urn:microsoft.com/office/officeart/2005/8/layout/cycle2"/>
    <dgm:cxn modelId="{00802833-1F73-B44D-AB6A-40970158B218}" type="presParOf" srcId="{82A7667A-BCD4-43CE-83E6-A7D7B2042916}" destId="{09D9DC38-825C-4DB3-897B-A80118250FC1}" srcOrd="0" destOrd="0" presId="urn:microsoft.com/office/officeart/2005/8/layout/cycle2"/>
    <dgm:cxn modelId="{193A85CA-287F-C747-AFB9-5958C798B329}" type="presParOf" srcId="{F9A68054-F378-4466-BB75-97AFAD381875}" destId="{60F87672-E1B4-4F4A-A649-DD42B3550E16}" srcOrd="2" destOrd="0" presId="urn:microsoft.com/office/officeart/2005/8/layout/cycle2"/>
    <dgm:cxn modelId="{79A5E90B-DDD0-3941-BE70-2BAD8DE78DA6}" type="presParOf" srcId="{F9A68054-F378-4466-BB75-97AFAD381875}" destId="{7782D909-3CFA-4D13-88ED-44E3BD122598}" srcOrd="3" destOrd="0" presId="urn:microsoft.com/office/officeart/2005/8/layout/cycle2"/>
    <dgm:cxn modelId="{CD6E2244-06E0-3740-A1A3-8EA4F1CBBBAA}" type="presParOf" srcId="{7782D909-3CFA-4D13-88ED-44E3BD122598}" destId="{ADEF87F5-9367-4110-B4A4-6D31690A3DBD}" srcOrd="0" destOrd="0" presId="urn:microsoft.com/office/officeart/2005/8/layout/cycle2"/>
    <dgm:cxn modelId="{CE7EA5CB-179B-8D4D-9187-EFAB11BEB095}" type="presParOf" srcId="{F9A68054-F378-4466-BB75-97AFAD381875}" destId="{A629D412-B3E4-4001-B1E0-D5B494D27B91}" srcOrd="4" destOrd="0" presId="urn:microsoft.com/office/officeart/2005/8/layout/cycle2"/>
    <dgm:cxn modelId="{DCE6D291-B6E2-8241-91E9-27EE54A07124}" type="presParOf" srcId="{F9A68054-F378-4466-BB75-97AFAD381875}" destId="{4C9D1228-7132-4DD4-91B7-24C03AEEEFA7}" srcOrd="5" destOrd="0" presId="urn:microsoft.com/office/officeart/2005/8/layout/cycle2"/>
    <dgm:cxn modelId="{5A3AC7D4-1B50-0F42-941B-43121DF9D479}" type="presParOf" srcId="{4C9D1228-7132-4DD4-91B7-24C03AEEEFA7}" destId="{29632004-DE5E-4B32-B079-8E3867800566}" srcOrd="0" destOrd="0" presId="urn:microsoft.com/office/officeart/2005/8/layout/cycle2"/>
    <dgm:cxn modelId="{3757C646-3530-5649-9812-BD38DF7C7034}" type="presParOf" srcId="{F9A68054-F378-4466-BB75-97AFAD381875}" destId="{675CC8E2-89E6-484F-922E-64535E8F51DB}" srcOrd="6" destOrd="0" presId="urn:microsoft.com/office/officeart/2005/8/layout/cycle2"/>
    <dgm:cxn modelId="{1936BBAF-5C2C-E048-99C7-F08CB55972B8}" type="presParOf" srcId="{F9A68054-F378-4466-BB75-97AFAD381875}" destId="{CEE00580-8337-4CB5-A4C4-E97D37D24971}" srcOrd="7" destOrd="0" presId="urn:microsoft.com/office/officeart/2005/8/layout/cycle2"/>
    <dgm:cxn modelId="{5E3CF68A-E7CC-A345-BA02-49D6516A9072}" type="presParOf" srcId="{CEE00580-8337-4CB5-A4C4-E97D37D24971}" destId="{B7D8460A-1319-4AE1-9A8A-2918177A4373}" srcOrd="0" destOrd="0" presId="urn:microsoft.com/office/officeart/2005/8/layout/cycle2"/>
    <dgm:cxn modelId="{ACA5D9D1-97E6-9046-B350-74D351E0F8B6}" type="presParOf" srcId="{F9A68054-F378-4466-BB75-97AFAD381875}" destId="{1E9DD89E-C50E-450B-A021-FE0043625B39}" srcOrd="8" destOrd="0" presId="urn:microsoft.com/office/officeart/2005/8/layout/cycle2"/>
    <dgm:cxn modelId="{D2A823D1-D9FE-864C-8740-486FB6E8081C}" type="presParOf" srcId="{F9A68054-F378-4466-BB75-97AFAD381875}" destId="{0F8D9667-94A9-45F8-8FD1-F125E776C6EE}" srcOrd="9" destOrd="0" presId="urn:microsoft.com/office/officeart/2005/8/layout/cycle2"/>
    <dgm:cxn modelId="{A34CA908-1FB9-1847-92E2-472494D91CE1}" type="presParOf" srcId="{0F8D9667-94A9-45F8-8FD1-F125E776C6EE}" destId="{C4E5A040-7362-46B1-A4C9-2296FD9C34D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E855EC-494C-48F9-9B83-4D4829E21259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</dgm:pt>
    <dgm:pt modelId="{3FF97F59-1816-4FCB-BE6E-31C52CE4015B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600" dirty="0" smtClean="0"/>
            <a:t>Proponer cambios en los instrumentos de desarrollo comunal para avanzar en </a:t>
          </a:r>
          <a:r>
            <a:rPr lang="es-ES" sz="1600" dirty="0" err="1" smtClean="0"/>
            <a:t>resiliencia</a:t>
          </a:r>
          <a:r>
            <a:rPr lang="es-ES" sz="1600" dirty="0" smtClean="0"/>
            <a:t> y sostenibilidad</a:t>
          </a:r>
          <a:endParaRPr lang="es-ES" sz="1600" dirty="0"/>
        </a:p>
      </dgm:t>
    </dgm:pt>
    <dgm:pt modelId="{2C63A6E3-3E6D-40B1-825B-CE27C69E07DC}" type="parTrans" cxnId="{9D290130-E87F-44A1-A6E4-D282C1F2C1B5}">
      <dgm:prSet/>
      <dgm:spPr/>
      <dgm:t>
        <a:bodyPr/>
        <a:lstStyle/>
        <a:p>
          <a:endParaRPr lang="es-ES"/>
        </a:p>
      </dgm:t>
    </dgm:pt>
    <dgm:pt modelId="{B7A8C1A3-13F1-4111-B49B-01EDC25CAC5F}" type="sibTrans" cxnId="{9D290130-E87F-44A1-A6E4-D282C1F2C1B5}">
      <dgm:prSet/>
      <dgm:spPr>
        <a:solidFill>
          <a:schemeClr val="accent6"/>
        </a:solidFill>
      </dgm:spPr>
      <dgm:t>
        <a:bodyPr/>
        <a:lstStyle/>
        <a:p>
          <a:endParaRPr lang="es-ES"/>
        </a:p>
      </dgm:t>
    </dgm:pt>
    <dgm:pt modelId="{92CA5EB3-8B79-407D-8F62-670F2058BA7C}">
      <dgm:prSet phldrT="[Tex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dirty="0" smtClean="0"/>
            <a:t>Proponer cambios en los instrumentos de planificación territorial que reduzcan la   exposición de la población y la infraestructura a las amenazas climáticas y protejan las áreas naturales</a:t>
          </a:r>
          <a:endParaRPr lang="es-ES" dirty="0"/>
        </a:p>
      </dgm:t>
    </dgm:pt>
    <dgm:pt modelId="{5FD48B48-B3E2-4843-BFE1-A56833BCC59D}" type="parTrans" cxnId="{D70C9667-FA0B-4659-AE97-6F336579FC08}">
      <dgm:prSet/>
      <dgm:spPr/>
      <dgm:t>
        <a:bodyPr/>
        <a:lstStyle/>
        <a:p>
          <a:endParaRPr lang="es-ES"/>
        </a:p>
      </dgm:t>
    </dgm:pt>
    <dgm:pt modelId="{9AFF4AD7-F755-4F39-8F27-334CFF10FCAB}" type="sibTrans" cxnId="{D70C9667-FA0B-4659-AE97-6F336579FC08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AE74E384-1DD9-4959-A866-FA5BD6B461E1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dirty="0" smtClean="0"/>
            <a:t>Fortalecer e integrar los programas de inversión para reducir el riesgo climático dentro del AMV. </a:t>
          </a:r>
          <a:endParaRPr lang="es-ES" dirty="0"/>
        </a:p>
      </dgm:t>
    </dgm:pt>
    <dgm:pt modelId="{6D721259-2F58-4277-BB12-F890B14E8516}" type="parTrans" cxnId="{0E6A7166-B5AA-4CFF-837B-DF8322813C23}">
      <dgm:prSet/>
      <dgm:spPr/>
      <dgm:t>
        <a:bodyPr/>
        <a:lstStyle/>
        <a:p>
          <a:endParaRPr lang="es-ES"/>
        </a:p>
      </dgm:t>
    </dgm:pt>
    <dgm:pt modelId="{B7529480-E134-4CE5-8C1D-4AFB7DE92CE5}" type="sibTrans" cxnId="{0E6A7166-B5AA-4CFF-837B-DF8322813C23}">
      <dgm:prSet/>
      <dgm:spPr>
        <a:solidFill>
          <a:schemeClr val="accent3"/>
        </a:solidFill>
      </dgm:spPr>
      <dgm:t>
        <a:bodyPr/>
        <a:lstStyle/>
        <a:p>
          <a:endParaRPr lang="es-ES"/>
        </a:p>
      </dgm:t>
    </dgm:pt>
    <dgm:pt modelId="{3E9DF2AD-3721-4106-B45A-9F4D8914D274}">
      <dgm:prSet phldrT="[Texto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/>
            <a:t>Generar un portafolio de medidas de infraestructura verde e infraestructura gris para la </a:t>
          </a:r>
          <a:r>
            <a:rPr lang="es-ES" dirty="0" err="1" smtClean="0"/>
            <a:t>resiliencia</a:t>
          </a:r>
          <a:r>
            <a:rPr lang="es-ES" dirty="0" smtClean="0"/>
            <a:t> climática</a:t>
          </a:r>
          <a:endParaRPr lang="es-ES" dirty="0"/>
        </a:p>
      </dgm:t>
    </dgm:pt>
    <dgm:pt modelId="{8BE80E89-F3E8-4F08-B6E4-765600D2E256}" type="parTrans" cxnId="{79FD2869-D758-4626-8FAE-741AED4DD2BD}">
      <dgm:prSet/>
      <dgm:spPr/>
      <dgm:t>
        <a:bodyPr/>
        <a:lstStyle/>
        <a:p>
          <a:endParaRPr lang="es-ES"/>
        </a:p>
      </dgm:t>
    </dgm:pt>
    <dgm:pt modelId="{1CB41CEE-DEBD-40DE-B9B5-3FA9DF1E7241}" type="sibTrans" cxnId="{79FD2869-D758-4626-8FAE-741AED4DD2BD}">
      <dgm:prSet/>
      <dgm:spPr/>
      <dgm:t>
        <a:bodyPr/>
        <a:lstStyle/>
        <a:p>
          <a:endParaRPr lang="es-ES"/>
        </a:p>
      </dgm:t>
    </dgm:pt>
    <dgm:pt modelId="{A91EFBA7-5618-4486-A116-EA5E6387F449}" type="pres">
      <dgm:prSet presAssocID="{B7E855EC-494C-48F9-9B83-4D4829E21259}" presName="linearFlow" presStyleCnt="0">
        <dgm:presLayoutVars>
          <dgm:resizeHandles val="exact"/>
        </dgm:presLayoutVars>
      </dgm:prSet>
      <dgm:spPr/>
    </dgm:pt>
    <dgm:pt modelId="{DD2364EA-85D3-43B2-949D-ADA56AAF6641}" type="pres">
      <dgm:prSet presAssocID="{3FF97F59-1816-4FCB-BE6E-31C52CE4015B}" presName="node" presStyleLbl="node1" presStyleIdx="0" presStyleCnt="4" custScaleX="5202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3F6A30-802D-4D65-850C-97884A8A1A63}" type="pres">
      <dgm:prSet presAssocID="{B7A8C1A3-13F1-4111-B49B-01EDC25CAC5F}" presName="sibTrans" presStyleLbl="sibTrans2D1" presStyleIdx="0" presStyleCnt="3"/>
      <dgm:spPr/>
      <dgm:t>
        <a:bodyPr/>
        <a:lstStyle/>
        <a:p>
          <a:endParaRPr lang="es-ES"/>
        </a:p>
      </dgm:t>
    </dgm:pt>
    <dgm:pt modelId="{0EDCC9D5-290D-4BB6-901D-FB47994E67A1}" type="pres">
      <dgm:prSet presAssocID="{B7A8C1A3-13F1-4111-B49B-01EDC25CAC5F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31B28078-042B-4C2C-85E2-E9047CE8E4B2}" type="pres">
      <dgm:prSet presAssocID="{92CA5EB3-8B79-407D-8F62-670F2058BA7C}" presName="node" presStyleLbl="node1" presStyleIdx="1" presStyleCnt="4" custScaleX="5184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BB5079-B359-4D29-878B-3451BBD4E587}" type="pres">
      <dgm:prSet presAssocID="{9AFF4AD7-F755-4F39-8F27-334CFF10FCAB}" presName="sibTrans" presStyleLbl="sibTrans2D1" presStyleIdx="1" presStyleCnt="3"/>
      <dgm:spPr/>
      <dgm:t>
        <a:bodyPr/>
        <a:lstStyle/>
        <a:p>
          <a:endParaRPr lang="es-ES"/>
        </a:p>
      </dgm:t>
    </dgm:pt>
    <dgm:pt modelId="{2700E95D-B15E-429B-B58B-689BD3A35CC8}" type="pres">
      <dgm:prSet presAssocID="{9AFF4AD7-F755-4F39-8F27-334CFF10FCAB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0FF5F85A-F186-4CDD-B448-12A41FBBBEA3}" type="pres">
      <dgm:prSet presAssocID="{AE74E384-1DD9-4959-A866-FA5BD6B461E1}" presName="node" presStyleLbl="node1" presStyleIdx="2" presStyleCnt="4" custScaleX="5202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771CD1-6648-41FF-87BC-1791206D4A21}" type="pres">
      <dgm:prSet presAssocID="{B7529480-E134-4CE5-8C1D-4AFB7DE92CE5}" presName="sibTrans" presStyleLbl="sibTrans2D1" presStyleIdx="2" presStyleCnt="3"/>
      <dgm:spPr/>
      <dgm:t>
        <a:bodyPr/>
        <a:lstStyle/>
        <a:p>
          <a:endParaRPr lang="es-ES"/>
        </a:p>
      </dgm:t>
    </dgm:pt>
    <dgm:pt modelId="{BD651D27-F1BF-4477-8E6B-879141454687}" type="pres">
      <dgm:prSet presAssocID="{B7529480-E134-4CE5-8C1D-4AFB7DE92CE5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4BE856FE-864B-4446-A02C-5E18C42D16B6}" type="pres">
      <dgm:prSet presAssocID="{3E9DF2AD-3721-4106-B45A-9F4D8914D274}" presName="node" presStyleLbl="node1" presStyleIdx="3" presStyleCnt="4" custScaleX="5310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8AE360-E03D-D74F-AAFF-3A8BBA74D05C}" type="presOf" srcId="{3FF97F59-1816-4FCB-BE6E-31C52CE4015B}" destId="{DD2364EA-85D3-43B2-949D-ADA56AAF6641}" srcOrd="0" destOrd="0" presId="urn:microsoft.com/office/officeart/2005/8/layout/process2"/>
    <dgm:cxn modelId="{0E6A7166-B5AA-4CFF-837B-DF8322813C23}" srcId="{B7E855EC-494C-48F9-9B83-4D4829E21259}" destId="{AE74E384-1DD9-4959-A866-FA5BD6B461E1}" srcOrd="2" destOrd="0" parTransId="{6D721259-2F58-4277-BB12-F890B14E8516}" sibTransId="{B7529480-E134-4CE5-8C1D-4AFB7DE92CE5}"/>
    <dgm:cxn modelId="{5F1ED965-1721-2944-ABF5-416AAEBF79F0}" type="presOf" srcId="{AE74E384-1DD9-4959-A866-FA5BD6B461E1}" destId="{0FF5F85A-F186-4CDD-B448-12A41FBBBEA3}" srcOrd="0" destOrd="0" presId="urn:microsoft.com/office/officeart/2005/8/layout/process2"/>
    <dgm:cxn modelId="{EA395DAC-3C33-7043-A112-25E3E8376174}" type="presOf" srcId="{B7A8C1A3-13F1-4111-B49B-01EDC25CAC5F}" destId="{DF3F6A30-802D-4D65-850C-97884A8A1A63}" srcOrd="0" destOrd="0" presId="urn:microsoft.com/office/officeart/2005/8/layout/process2"/>
    <dgm:cxn modelId="{E4CBD0CB-BF1D-3D42-BE8E-E9488C4E484C}" type="presOf" srcId="{9AFF4AD7-F755-4F39-8F27-334CFF10FCAB}" destId="{2700E95D-B15E-429B-B58B-689BD3A35CC8}" srcOrd="1" destOrd="0" presId="urn:microsoft.com/office/officeart/2005/8/layout/process2"/>
    <dgm:cxn modelId="{D70C9667-FA0B-4659-AE97-6F336579FC08}" srcId="{B7E855EC-494C-48F9-9B83-4D4829E21259}" destId="{92CA5EB3-8B79-407D-8F62-670F2058BA7C}" srcOrd="1" destOrd="0" parTransId="{5FD48B48-B3E2-4843-BFE1-A56833BCC59D}" sibTransId="{9AFF4AD7-F755-4F39-8F27-334CFF10FCAB}"/>
    <dgm:cxn modelId="{2A684BDE-DD0C-ED41-82ED-1D0D2526EC48}" type="presOf" srcId="{92CA5EB3-8B79-407D-8F62-670F2058BA7C}" destId="{31B28078-042B-4C2C-85E2-E9047CE8E4B2}" srcOrd="0" destOrd="0" presId="urn:microsoft.com/office/officeart/2005/8/layout/process2"/>
    <dgm:cxn modelId="{EEFD50D8-A16E-5F49-847D-76B5F7FCDE2A}" type="presOf" srcId="{B7A8C1A3-13F1-4111-B49B-01EDC25CAC5F}" destId="{0EDCC9D5-290D-4BB6-901D-FB47994E67A1}" srcOrd="1" destOrd="0" presId="urn:microsoft.com/office/officeart/2005/8/layout/process2"/>
    <dgm:cxn modelId="{79FD2869-D758-4626-8FAE-741AED4DD2BD}" srcId="{B7E855EC-494C-48F9-9B83-4D4829E21259}" destId="{3E9DF2AD-3721-4106-B45A-9F4D8914D274}" srcOrd="3" destOrd="0" parTransId="{8BE80E89-F3E8-4F08-B6E4-765600D2E256}" sibTransId="{1CB41CEE-DEBD-40DE-B9B5-3FA9DF1E7241}"/>
    <dgm:cxn modelId="{9D290130-E87F-44A1-A6E4-D282C1F2C1B5}" srcId="{B7E855EC-494C-48F9-9B83-4D4829E21259}" destId="{3FF97F59-1816-4FCB-BE6E-31C52CE4015B}" srcOrd="0" destOrd="0" parTransId="{2C63A6E3-3E6D-40B1-825B-CE27C69E07DC}" sibTransId="{B7A8C1A3-13F1-4111-B49B-01EDC25CAC5F}"/>
    <dgm:cxn modelId="{F0DBE61D-7ADD-8B4B-867F-C4663F135090}" type="presOf" srcId="{B7E855EC-494C-48F9-9B83-4D4829E21259}" destId="{A91EFBA7-5618-4486-A116-EA5E6387F449}" srcOrd="0" destOrd="0" presId="urn:microsoft.com/office/officeart/2005/8/layout/process2"/>
    <dgm:cxn modelId="{FD7E59B4-41FF-6D4C-8239-5CB2FCD9A8AC}" type="presOf" srcId="{9AFF4AD7-F755-4F39-8F27-334CFF10FCAB}" destId="{7ABB5079-B359-4D29-878B-3451BBD4E587}" srcOrd="0" destOrd="0" presId="urn:microsoft.com/office/officeart/2005/8/layout/process2"/>
    <dgm:cxn modelId="{C8D189FE-F828-444A-A077-C373BF26E83D}" type="presOf" srcId="{B7529480-E134-4CE5-8C1D-4AFB7DE92CE5}" destId="{BD651D27-F1BF-4477-8E6B-879141454687}" srcOrd="1" destOrd="0" presId="urn:microsoft.com/office/officeart/2005/8/layout/process2"/>
    <dgm:cxn modelId="{CAD772A2-1622-CF48-B274-C489D37D19F7}" type="presOf" srcId="{3E9DF2AD-3721-4106-B45A-9F4D8914D274}" destId="{4BE856FE-864B-4446-A02C-5E18C42D16B6}" srcOrd="0" destOrd="0" presId="urn:microsoft.com/office/officeart/2005/8/layout/process2"/>
    <dgm:cxn modelId="{F924D476-B156-FD4B-AD6D-C51B8F95E19B}" type="presOf" srcId="{B7529480-E134-4CE5-8C1D-4AFB7DE92CE5}" destId="{35771CD1-6648-41FF-87BC-1791206D4A21}" srcOrd="0" destOrd="0" presId="urn:microsoft.com/office/officeart/2005/8/layout/process2"/>
    <dgm:cxn modelId="{B3C85F08-C538-6344-AC15-38AD2D62F1A7}" type="presParOf" srcId="{A91EFBA7-5618-4486-A116-EA5E6387F449}" destId="{DD2364EA-85D3-43B2-949D-ADA56AAF6641}" srcOrd="0" destOrd="0" presId="urn:microsoft.com/office/officeart/2005/8/layout/process2"/>
    <dgm:cxn modelId="{91D5FFD5-1A00-D649-A53E-13169C4A360D}" type="presParOf" srcId="{A91EFBA7-5618-4486-A116-EA5E6387F449}" destId="{DF3F6A30-802D-4D65-850C-97884A8A1A63}" srcOrd="1" destOrd="0" presId="urn:microsoft.com/office/officeart/2005/8/layout/process2"/>
    <dgm:cxn modelId="{4E28C078-A75C-D444-8AF9-1FD9E01AAEB2}" type="presParOf" srcId="{DF3F6A30-802D-4D65-850C-97884A8A1A63}" destId="{0EDCC9D5-290D-4BB6-901D-FB47994E67A1}" srcOrd="0" destOrd="0" presId="urn:microsoft.com/office/officeart/2005/8/layout/process2"/>
    <dgm:cxn modelId="{51D4F4F1-5BE2-904F-9DEC-7C56EF21E506}" type="presParOf" srcId="{A91EFBA7-5618-4486-A116-EA5E6387F449}" destId="{31B28078-042B-4C2C-85E2-E9047CE8E4B2}" srcOrd="2" destOrd="0" presId="urn:microsoft.com/office/officeart/2005/8/layout/process2"/>
    <dgm:cxn modelId="{77050E0B-D72F-1047-908C-2DF454B5E105}" type="presParOf" srcId="{A91EFBA7-5618-4486-A116-EA5E6387F449}" destId="{7ABB5079-B359-4D29-878B-3451BBD4E587}" srcOrd="3" destOrd="0" presId="urn:microsoft.com/office/officeart/2005/8/layout/process2"/>
    <dgm:cxn modelId="{9CA85139-8FBB-0642-B7C9-F58AAF775284}" type="presParOf" srcId="{7ABB5079-B359-4D29-878B-3451BBD4E587}" destId="{2700E95D-B15E-429B-B58B-689BD3A35CC8}" srcOrd="0" destOrd="0" presId="urn:microsoft.com/office/officeart/2005/8/layout/process2"/>
    <dgm:cxn modelId="{86456702-5CC8-C24B-8ABA-57FD6D434495}" type="presParOf" srcId="{A91EFBA7-5618-4486-A116-EA5E6387F449}" destId="{0FF5F85A-F186-4CDD-B448-12A41FBBBEA3}" srcOrd="4" destOrd="0" presId="urn:microsoft.com/office/officeart/2005/8/layout/process2"/>
    <dgm:cxn modelId="{84E02D5C-868B-EF42-BA56-864F58EFFF96}" type="presParOf" srcId="{A91EFBA7-5618-4486-A116-EA5E6387F449}" destId="{35771CD1-6648-41FF-87BC-1791206D4A21}" srcOrd="5" destOrd="0" presId="urn:microsoft.com/office/officeart/2005/8/layout/process2"/>
    <dgm:cxn modelId="{523B0DA8-9C48-5545-B769-F03D212C2FFC}" type="presParOf" srcId="{35771CD1-6648-41FF-87BC-1791206D4A21}" destId="{BD651D27-F1BF-4477-8E6B-879141454687}" srcOrd="0" destOrd="0" presId="urn:microsoft.com/office/officeart/2005/8/layout/process2"/>
    <dgm:cxn modelId="{41E7CC8F-418B-0442-BE67-16F3C5B8AC0E}" type="presParOf" srcId="{A91EFBA7-5618-4486-A116-EA5E6387F449}" destId="{4BE856FE-864B-4446-A02C-5E18C42D16B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D4734-8167-4220-9DE5-33A0E701CD57}">
      <dsp:nvSpPr>
        <dsp:cNvPr id="0" name=""/>
        <dsp:cNvSpPr/>
      </dsp:nvSpPr>
      <dsp:spPr>
        <a:xfrm>
          <a:off x="4181474" y="-29587"/>
          <a:ext cx="1390649" cy="13906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Fortalecimiento capacidades</a:t>
          </a:r>
          <a:endParaRPr lang="es-CL" sz="1100" b="1" kern="1200" dirty="0"/>
        </a:p>
      </dsp:txBody>
      <dsp:txXfrm>
        <a:off x="4385130" y="174069"/>
        <a:ext cx="983337" cy="983337"/>
      </dsp:txXfrm>
    </dsp:sp>
    <dsp:sp modelId="{82A7667A-BCD4-43CE-83E6-A7D7B2042916}">
      <dsp:nvSpPr>
        <dsp:cNvPr id="0" name=""/>
        <dsp:cNvSpPr/>
      </dsp:nvSpPr>
      <dsp:spPr>
        <a:xfrm rot="2160000">
          <a:off x="5528373" y="1039056"/>
          <a:ext cx="370510" cy="4693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900" kern="1200"/>
        </a:p>
      </dsp:txBody>
      <dsp:txXfrm>
        <a:off x="5538987" y="1100258"/>
        <a:ext cx="259357" cy="281606"/>
      </dsp:txXfrm>
    </dsp:sp>
    <dsp:sp modelId="{60F87672-E1B4-4F4A-A649-DD42B3550E16}">
      <dsp:nvSpPr>
        <dsp:cNvPr id="0" name=""/>
        <dsp:cNvSpPr/>
      </dsp:nvSpPr>
      <dsp:spPr>
        <a:xfrm>
          <a:off x="5872099" y="1198722"/>
          <a:ext cx="1390649" cy="13906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Fomento de la educación y la cultura </a:t>
          </a:r>
          <a:endParaRPr lang="es-CL" sz="1100" b="1" kern="1200" dirty="0" smtClean="0"/>
        </a:p>
      </dsp:txBody>
      <dsp:txXfrm>
        <a:off x="6075755" y="1402378"/>
        <a:ext cx="983337" cy="983337"/>
      </dsp:txXfrm>
    </dsp:sp>
    <dsp:sp modelId="{7782D909-3CFA-4D13-88ED-44E3BD122598}">
      <dsp:nvSpPr>
        <dsp:cNvPr id="0" name=""/>
        <dsp:cNvSpPr/>
      </dsp:nvSpPr>
      <dsp:spPr>
        <a:xfrm rot="6480000">
          <a:off x="6062528" y="2643126"/>
          <a:ext cx="370510" cy="4693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900" kern="1200"/>
        </a:p>
      </dsp:txBody>
      <dsp:txXfrm rot="10800000">
        <a:off x="6135279" y="2684139"/>
        <a:ext cx="259357" cy="281606"/>
      </dsp:txXfrm>
    </dsp:sp>
    <dsp:sp modelId="{A629D412-B3E4-4001-B1E0-D5B494D27B91}">
      <dsp:nvSpPr>
        <dsp:cNvPr id="0" name=""/>
        <dsp:cNvSpPr/>
      </dsp:nvSpPr>
      <dsp:spPr>
        <a:xfrm>
          <a:off x="5226338" y="3186170"/>
          <a:ext cx="1390649" cy="13906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Planificación urbana, infraestructura y gestión ambiental </a:t>
          </a:r>
          <a:endParaRPr lang="es-CL" sz="1100" b="1" kern="1200" dirty="0" smtClean="0"/>
        </a:p>
      </dsp:txBody>
      <dsp:txXfrm>
        <a:off x="5429994" y="3389826"/>
        <a:ext cx="983337" cy="983337"/>
      </dsp:txXfrm>
    </dsp:sp>
    <dsp:sp modelId="{4C9D1228-7132-4DD4-91B7-24C03AEEEFA7}">
      <dsp:nvSpPr>
        <dsp:cNvPr id="0" name=""/>
        <dsp:cNvSpPr/>
      </dsp:nvSpPr>
      <dsp:spPr>
        <a:xfrm rot="10800000">
          <a:off x="4755520" y="3646823"/>
          <a:ext cx="332710" cy="4693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900" kern="1200"/>
        </a:p>
      </dsp:txBody>
      <dsp:txXfrm rot="10800000">
        <a:off x="4855333" y="3740692"/>
        <a:ext cx="232897" cy="281606"/>
      </dsp:txXfrm>
    </dsp:sp>
    <dsp:sp modelId="{675CC8E2-89E6-484F-922E-64535E8F51DB}">
      <dsp:nvSpPr>
        <dsp:cNvPr id="0" name=""/>
        <dsp:cNvSpPr/>
      </dsp:nvSpPr>
      <dsp:spPr>
        <a:xfrm>
          <a:off x="3089587" y="3124891"/>
          <a:ext cx="1508994" cy="15132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Gobernanza e institucionalidad </a:t>
          </a:r>
          <a:endParaRPr lang="es-CL" sz="1100" b="1" kern="1200" dirty="0" smtClean="0"/>
        </a:p>
      </dsp:txBody>
      <dsp:txXfrm>
        <a:off x="3310574" y="3346495"/>
        <a:ext cx="1067020" cy="1069999"/>
      </dsp:txXfrm>
    </dsp:sp>
    <dsp:sp modelId="{CEE00580-8337-4CB5-A4C4-E97D37D24971}">
      <dsp:nvSpPr>
        <dsp:cNvPr id="0" name=""/>
        <dsp:cNvSpPr/>
      </dsp:nvSpPr>
      <dsp:spPr>
        <a:xfrm rot="15101028">
          <a:off x="3338484" y="2633250"/>
          <a:ext cx="340149" cy="4693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900" kern="1200"/>
        </a:p>
      </dsp:txBody>
      <dsp:txXfrm rot="10800000">
        <a:off x="3405541" y="2775557"/>
        <a:ext cx="238104" cy="281606"/>
      </dsp:txXfrm>
    </dsp:sp>
    <dsp:sp modelId="{1E9DD89E-C50E-450B-A021-FE0043625B39}">
      <dsp:nvSpPr>
        <dsp:cNvPr id="0" name=""/>
        <dsp:cNvSpPr/>
      </dsp:nvSpPr>
      <dsp:spPr>
        <a:xfrm>
          <a:off x="2490850" y="1198722"/>
          <a:ext cx="1390649" cy="13906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Financiamiento</a:t>
          </a:r>
          <a:endParaRPr lang="es-CL" sz="1100" b="1" kern="1200" dirty="0"/>
        </a:p>
      </dsp:txBody>
      <dsp:txXfrm>
        <a:off x="2694506" y="1402378"/>
        <a:ext cx="983337" cy="983337"/>
      </dsp:txXfrm>
    </dsp:sp>
    <dsp:sp modelId="{0F8D9667-94A9-45F8-8FD1-F125E776C6EE}">
      <dsp:nvSpPr>
        <dsp:cNvPr id="0" name=""/>
        <dsp:cNvSpPr/>
      </dsp:nvSpPr>
      <dsp:spPr>
        <a:xfrm rot="19440000">
          <a:off x="3837748" y="1051383"/>
          <a:ext cx="370510" cy="4693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900" kern="1200"/>
        </a:p>
      </dsp:txBody>
      <dsp:txXfrm>
        <a:off x="3848362" y="1177919"/>
        <a:ext cx="259357" cy="2816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364EA-85D3-43B2-949D-ADA56AAF6641}">
      <dsp:nvSpPr>
        <dsp:cNvPr id="0" name=""/>
        <dsp:cNvSpPr/>
      </dsp:nvSpPr>
      <dsp:spPr>
        <a:xfrm>
          <a:off x="-19128" y="3514"/>
          <a:ext cx="11175349" cy="65334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Proponer cambios en los instrumentos de desarrollo comunal para avanzar en </a:t>
          </a:r>
          <a:r>
            <a:rPr lang="es-ES" sz="1600" kern="1200" dirty="0" err="1" smtClean="0"/>
            <a:t>resiliencia</a:t>
          </a:r>
          <a:r>
            <a:rPr lang="es-ES" sz="1600" kern="1200" dirty="0" smtClean="0"/>
            <a:t> y sostenibilidad</a:t>
          </a:r>
          <a:endParaRPr lang="es-ES" sz="1600" kern="1200" dirty="0"/>
        </a:p>
      </dsp:txBody>
      <dsp:txXfrm>
        <a:off x="8" y="22650"/>
        <a:ext cx="11137077" cy="615068"/>
      </dsp:txXfrm>
    </dsp:sp>
    <dsp:sp modelId="{DF3F6A30-802D-4D65-850C-97884A8A1A63}">
      <dsp:nvSpPr>
        <dsp:cNvPr id="0" name=""/>
        <dsp:cNvSpPr/>
      </dsp:nvSpPr>
      <dsp:spPr>
        <a:xfrm rot="5400000">
          <a:off x="5446044" y="673188"/>
          <a:ext cx="245002" cy="2940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 rot="-5400000">
        <a:off x="5480345" y="697689"/>
        <a:ext cx="176401" cy="171501"/>
      </dsp:txXfrm>
    </dsp:sp>
    <dsp:sp modelId="{31B28078-042B-4C2C-85E2-E9047CE8E4B2}">
      <dsp:nvSpPr>
        <dsp:cNvPr id="0" name=""/>
        <dsp:cNvSpPr/>
      </dsp:nvSpPr>
      <dsp:spPr>
        <a:xfrm>
          <a:off x="0" y="983524"/>
          <a:ext cx="11137092" cy="65334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Proponer cambios en los instrumentos de planificación territorial que reduzcan la   exposición de la población y la infraestructura a las amenazas climáticas y protejan las áreas naturales</a:t>
          </a:r>
          <a:endParaRPr lang="es-ES" sz="1600" kern="1200" dirty="0"/>
        </a:p>
      </dsp:txBody>
      <dsp:txXfrm>
        <a:off x="19136" y="1002660"/>
        <a:ext cx="11098820" cy="615068"/>
      </dsp:txXfrm>
    </dsp:sp>
    <dsp:sp modelId="{7ABB5079-B359-4D29-878B-3451BBD4E587}">
      <dsp:nvSpPr>
        <dsp:cNvPr id="0" name=""/>
        <dsp:cNvSpPr/>
      </dsp:nvSpPr>
      <dsp:spPr>
        <a:xfrm rot="5400000">
          <a:off x="5446044" y="1653198"/>
          <a:ext cx="245002" cy="2940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 rot="-5400000">
        <a:off x="5480345" y="1677699"/>
        <a:ext cx="176401" cy="171501"/>
      </dsp:txXfrm>
    </dsp:sp>
    <dsp:sp modelId="{0FF5F85A-F186-4CDD-B448-12A41FBBBEA3}">
      <dsp:nvSpPr>
        <dsp:cNvPr id="0" name=""/>
        <dsp:cNvSpPr/>
      </dsp:nvSpPr>
      <dsp:spPr>
        <a:xfrm>
          <a:off x="-19128" y="1963535"/>
          <a:ext cx="11175349" cy="65334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Fortalecer e integrar los programas de inversión para reducir el riesgo climático dentro del AMV. </a:t>
          </a:r>
          <a:endParaRPr lang="es-ES" sz="1600" kern="1200" dirty="0"/>
        </a:p>
      </dsp:txBody>
      <dsp:txXfrm>
        <a:off x="8" y="1982671"/>
        <a:ext cx="11137077" cy="615068"/>
      </dsp:txXfrm>
    </dsp:sp>
    <dsp:sp modelId="{35771CD1-6648-41FF-87BC-1791206D4A21}">
      <dsp:nvSpPr>
        <dsp:cNvPr id="0" name=""/>
        <dsp:cNvSpPr/>
      </dsp:nvSpPr>
      <dsp:spPr>
        <a:xfrm rot="5400000">
          <a:off x="5446044" y="2633208"/>
          <a:ext cx="245002" cy="2940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 rot="-5400000">
        <a:off x="5480345" y="2657709"/>
        <a:ext cx="176401" cy="171501"/>
      </dsp:txXfrm>
    </dsp:sp>
    <dsp:sp modelId="{4BE856FE-864B-4446-A02C-5E18C42D16B6}">
      <dsp:nvSpPr>
        <dsp:cNvPr id="0" name=""/>
        <dsp:cNvSpPr/>
      </dsp:nvSpPr>
      <dsp:spPr>
        <a:xfrm>
          <a:off x="-135532" y="2943545"/>
          <a:ext cx="11408156" cy="653340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Generar un portafolio de medidas de infraestructura verde e infraestructura gris para la </a:t>
          </a:r>
          <a:r>
            <a:rPr lang="es-ES" sz="1600" kern="1200" dirty="0" err="1" smtClean="0"/>
            <a:t>resiliencia</a:t>
          </a:r>
          <a:r>
            <a:rPr lang="es-ES" sz="1600" kern="1200" dirty="0" smtClean="0"/>
            <a:t> climática</a:t>
          </a:r>
          <a:endParaRPr lang="es-ES" sz="1600" kern="1200" dirty="0"/>
        </a:p>
      </dsp:txBody>
      <dsp:txXfrm>
        <a:off x="-116396" y="2962681"/>
        <a:ext cx="11369884" cy="615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F2EE3-6F7F-724D-9FBD-0C856CAA69D1}" type="datetimeFigureOut">
              <a:rPr lang="es-ES_tradnl" smtClean="0"/>
              <a:t>1/28/20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EB30D-8C3C-D748-83CE-8AF0BDBCB91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678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FB150E-68BC-8749-8FAF-6D7566E9BBAC}" type="slidenum">
              <a:rPr lang="en-US"/>
              <a:pPr/>
              <a:t>1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45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FB150E-68BC-8749-8FAF-6D7566E9BBAC}" type="slidenum">
              <a:rPr lang="en-US"/>
              <a:pPr/>
              <a:t>2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27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FB150E-68BC-8749-8FAF-6D7566E9BBAC}" type="slidenum">
              <a:rPr lang="en-US"/>
              <a:pPr/>
              <a:t>3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50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FB150E-68BC-8749-8FAF-6D7566E9BBAC}" type="slidenum">
              <a:rPr lang="en-US"/>
              <a:pPr/>
              <a:t>4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8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FB150E-68BC-8749-8FAF-6D7566E9BBAC}" type="slidenum">
              <a:rPr lang="en-US"/>
              <a:pPr/>
              <a:t>10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06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FB150E-68BC-8749-8FAF-6D7566E9BBAC}" type="slidenum">
              <a:rPr lang="en-US"/>
              <a:pPr/>
              <a:t>24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76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E83B-B0BE-EA48-AA4A-5328DC3153BC}" type="datetimeFigureOut">
              <a:rPr lang="es-ES_tradnl" smtClean="0"/>
              <a:t>1/28/20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E5CE-4CAC-CF44-AED6-DA213F61F52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134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E83B-B0BE-EA48-AA4A-5328DC3153BC}" type="datetimeFigureOut">
              <a:rPr lang="es-ES_tradnl" smtClean="0"/>
              <a:t>1/28/20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E5CE-4CAC-CF44-AED6-DA213F61F52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718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E83B-B0BE-EA48-AA4A-5328DC3153BC}" type="datetimeFigureOut">
              <a:rPr lang="es-ES_tradnl" smtClean="0"/>
              <a:t>1/28/20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E5CE-4CAC-CF44-AED6-DA213F61F52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4843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6 Conector recto"/>
          <p:cNvCxnSpPr/>
          <p:nvPr userDrawn="1"/>
        </p:nvCxnSpPr>
        <p:spPr>
          <a:xfrm flipH="1">
            <a:off x="-44450" y="6189725"/>
            <a:ext cx="1230841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479" y="6290830"/>
            <a:ext cx="909473" cy="432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059725"/>
            <a:ext cx="12192000" cy="51300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pic>
        <p:nvPicPr>
          <p:cNvPr id="17" name="Picture 16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5673" y="6352918"/>
            <a:ext cx="1717364" cy="35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73299" y="6354218"/>
            <a:ext cx="345255" cy="31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Picture 11" descr="-feyZ9nvIfU4qZdOxP2OODCPCi9OvaWbOWEG-VJkcTkJoN-1nNcyJ1gvu7USsQ8BByq6mJsEIMP-wfHvZKO-D4XgoG-PlKaI_wKYAskPHuc5slqY03Yy66WIpRGaJCQlQkafN1Q8VeTHDV90PBy7auHHlRsV3cCl6WocixWMbkRYEjJpcdUoRyUSOtKVKDPL3liBGjW7vpmovhWrFASHp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3088" y="6262250"/>
            <a:ext cx="1556397" cy="53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3"/>
          <p:cNvPicPr/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366" y="6343406"/>
            <a:ext cx="814493" cy="287329"/>
          </a:xfrm>
          <a:prstGeom prst="rect">
            <a:avLst/>
          </a:prstGeom>
        </p:spPr>
      </p:pic>
      <p:pic>
        <p:nvPicPr>
          <p:cNvPr id="30" name="Picture 29"/>
          <p:cNvPicPr/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1" y="6386315"/>
            <a:ext cx="960000" cy="432000"/>
          </a:xfrm>
          <a:prstGeom prst="rect">
            <a:avLst/>
          </a:prstGeom>
        </p:spPr>
      </p:pic>
      <p:pic>
        <p:nvPicPr>
          <p:cNvPr id="31" name="Picture 30"/>
          <p:cNvPicPr/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490" y="6333567"/>
            <a:ext cx="1129876" cy="380941"/>
          </a:xfrm>
          <a:prstGeom prst="rect">
            <a:avLst/>
          </a:prstGeom>
        </p:spPr>
      </p:pic>
      <p:cxnSp>
        <p:nvCxnSpPr>
          <p:cNvPr id="38" name="6 Conector recto"/>
          <p:cNvCxnSpPr/>
          <p:nvPr userDrawn="1"/>
        </p:nvCxnSpPr>
        <p:spPr>
          <a:xfrm flipH="1">
            <a:off x="-50799" y="1059725"/>
            <a:ext cx="1230841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44764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E83B-B0BE-EA48-AA4A-5328DC3153BC}" type="datetimeFigureOut">
              <a:rPr lang="es-ES_tradnl" smtClean="0"/>
              <a:t>1/28/20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E5CE-4CAC-CF44-AED6-DA213F61F52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499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E83B-B0BE-EA48-AA4A-5328DC3153BC}" type="datetimeFigureOut">
              <a:rPr lang="es-ES_tradnl" smtClean="0"/>
              <a:t>1/28/20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E5CE-4CAC-CF44-AED6-DA213F61F52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992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E83B-B0BE-EA48-AA4A-5328DC3153BC}" type="datetimeFigureOut">
              <a:rPr lang="es-ES_tradnl" smtClean="0"/>
              <a:t>1/28/20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E5CE-4CAC-CF44-AED6-DA213F61F52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073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E83B-B0BE-EA48-AA4A-5328DC3153BC}" type="datetimeFigureOut">
              <a:rPr lang="es-ES_tradnl" smtClean="0"/>
              <a:t>1/28/20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E5CE-4CAC-CF44-AED6-DA213F61F52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244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E83B-B0BE-EA48-AA4A-5328DC3153BC}" type="datetimeFigureOut">
              <a:rPr lang="es-ES_tradnl" smtClean="0"/>
              <a:t>1/28/20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E5CE-4CAC-CF44-AED6-DA213F61F52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371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E83B-B0BE-EA48-AA4A-5328DC3153BC}" type="datetimeFigureOut">
              <a:rPr lang="es-ES_tradnl" smtClean="0"/>
              <a:t>1/28/20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E5CE-4CAC-CF44-AED6-DA213F61F52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7770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E83B-B0BE-EA48-AA4A-5328DC3153BC}" type="datetimeFigureOut">
              <a:rPr lang="es-ES_tradnl" smtClean="0"/>
              <a:t>1/28/20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E5CE-4CAC-CF44-AED6-DA213F61F52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989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E83B-B0BE-EA48-AA4A-5328DC3153BC}" type="datetimeFigureOut">
              <a:rPr lang="es-ES_tradnl" smtClean="0"/>
              <a:t>1/28/20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E5CE-4CAC-CF44-AED6-DA213F61F52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624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6E83B-B0BE-EA48-AA4A-5328DC3153BC}" type="datetimeFigureOut">
              <a:rPr lang="es-ES_tradnl" smtClean="0"/>
              <a:t>1/28/20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2E5CE-4CAC-CF44-AED6-DA213F61F52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125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emf"/><Relationship Id="rId3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emf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5" Type="http://schemas.openxmlformats.org/officeDocument/2006/relationships/image" Target="../media/image15.tiff"/><Relationship Id="rId6" Type="http://schemas.openxmlformats.org/officeDocument/2006/relationships/image" Target="../media/image16.emf"/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5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155" y="21967123"/>
            <a:ext cx="7627033" cy="5723300"/>
          </a:xfrm>
          <a:prstGeom prst="rect">
            <a:avLst/>
          </a:prstGeom>
        </p:spPr>
      </p:pic>
      <p:pic>
        <p:nvPicPr>
          <p:cNvPr id="18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55" y="22119523"/>
            <a:ext cx="7627033" cy="5723300"/>
          </a:xfrm>
          <a:prstGeom prst="rect">
            <a:avLst/>
          </a:prstGeom>
        </p:spPr>
      </p:pic>
      <p:pic>
        <p:nvPicPr>
          <p:cNvPr id="11" name="Picture 10" descr="dendrofad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154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cr2.cl/wp-content/uploads/2018/05/logo_footer1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448" y="354260"/>
            <a:ext cx="2239542" cy="84638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8" y="284356"/>
            <a:ext cx="2201227" cy="82912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96380" y="2589359"/>
            <a:ext cx="6862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>
                <a:solidFill>
                  <a:schemeClr val="bg1"/>
                </a:solidFill>
              </a:rPr>
              <a:t>2) Mitigación y Restauración: acumulación y pasivos ambientales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87728" y="4402755"/>
            <a:ext cx="11321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chemeClr val="bg1"/>
                </a:solidFill>
              </a:rPr>
              <a:t>5) Riesgos y estudios base necesarios (Vulnerabilidad dinámica en el tiempo): </a:t>
            </a:r>
          </a:p>
          <a:p>
            <a:r>
              <a:rPr lang="es-ES_tradnl" sz="2000" dirty="0" smtClean="0">
                <a:solidFill>
                  <a:schemeClr val="bg1"/>
                </a:solidFill>
              </a:rPr>
              <a:t>Inundación (topografía de detalle), remociones en masa (suelos detalle urbano), incendios áreas afectadas específicas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00019" y="3095286"/>
            <a:ext cx="11008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chemeClr val="bg1"/>
                </a:solidFill>
              </a:rPr>
              <a:t>3) Ordenamiento Territorial: establecer límites en función de la disponibilidad actual y futura de los recursos y los cambios en el clima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00019" y="3896364"/>
            <a:ext cx="498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>
                <a:solidFill>
                  <a:schemeClr val="bg1"/>
                </a:solidFill>
              </a:rPr>
              <a:t>4) Agua y gestión de cuencas: código de aguas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33702" y="1764922"/>
            <a:ext cx="9260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>
                <a:solidFill>
                  <a:schemeClr val="bg1"/>
                </a:solidFill>
              </a:rPr>
              <a:t>1) Funcionamiento de los CORECC, los planes de adaptación, la participación ciudadana</a:t>
            </a:r>
          </a:p>
          <a:p>
            <a:r>
              <a:rPr lang="es-ES_tradnl" sz="2000" dirty="0" smtClean="0">
                <a:solidFill>
                  <a:schemeClr val="bg1"/>
                </a:solidFill>
              </a:rPr>
              <a:t> y el Consejo de Ministros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06389" y="5501848"/>
            <a:ext cx="858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>
                <a:solidFill>
                  <a:schemeClr val="bg1"/>
                </a:solidFill>
              </a:rPr>
              <a:t>6) Planes territoriales de adaptación deben estar por sobre los planes sectoriales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77719" y="6030232"/>
            <a:ext cx="10993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chemeClr val="bg1"/>
                </a:solidFill>
              </a:rPr>
              <a:t>7) Adaptación basada en naturaleza (Recomendación de ONU para alcanzar los objetivos de desarrollo sostenible)</a:t>
            </a:r>
            <a:endParaRPr lang="es-ES_tradnl" sz="2000" dirty="0">
              <a:solidFill>
                <a:schemeClr val="bg1"/>
              </a:solidFill>
            </a:endParaRPr>
          </a:p>
        </p:txBody>
      </p:sp>
      <p:pic>
        <p:nvPicPr>
          <p:cNvPr id="19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76" y="-153464"/>
            <a:ext cx="1459781" cy="1851730"/>
          </a:xfrm>
          <a:prstGeom prst="rect">
            <a:avLst/>
          </a:prstGeom>
        </p:spPr>
      </p:pic>
      <p:pic>
        <p:nvPicPr>
          <p:cNvPr id="2" name="Picture 1" descr="Horizontal_colo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64" y="112791"/>
            <a:ext cx="2970949" cy="123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8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155" y="21967123"/>
            <a:ext cx="7627033" cy="5723300"/>
          </a:xfrm>
          <a:prstGeom prst="rect">
            <a:avLst/>
          </a:prstGeom>
        </p:spPr>
      </p:pic>
      <p:pic>
        <p:nvPicPr>
          <p:cNvPr id="18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55" y="22119523"/>
            <a:ext cx="7627033" cy="57233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62697" y="3412532"/>
            <a:ext cx="11008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Ordenamiento Territorial: establecer límites a las actividades que puedan afectar la disponibilidad actual y futura de los recursos naturales, considerando los cambios en el clima y la vulnerabilidad territorial ante las amenazas del Cambio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Clim</a:t>
            </a:r>
            <a:r>
              <a:rPr lang="en-US" sz="2400" b="1" dirty="0" err="1" smtClean="0">
                <a:solidFill>
                  <a:schemeClr val="bg1"/>
                </a:solidFill>
              </a:rPr>
              <a:t>ático</a:t>
            </a:r>
            <a:endParaRPr lang="es-ES_tradnl" sz="2400" b="1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170741" y="2142212"/>
            <a:ext cx="571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Agua y gestión de cuencas: código de aguas</a:t>
            </a:r>
            <a:endParaRPr lang="es-ES_tradn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8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guna_Matanza-Yal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17" y="1161209"/>
            <a:ext cx="6096000" cy="2032000"/>
          </a:xfrm>
          <a:prstGeom prst="rect">
            <a:avLst/>
          </a:prstGeom>
        </p:spPr>
      </p:pic>
      <p:pic>
        <p:nvPicPr>
          <p:cNvPr id="4" name="Picture 3" descr="Lag_Matanza_24-01-2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18" y="517817"/>
            <a:ext cx="4197528" cy="2502785"/>
          </a:xfrm>
          <a:prstGeom prst="rect">
            <a:avLst/>
          </a:prstGeom>
        </p:spPr>
      </p:pic>
      <p:pic>
        <p:nvPicPr>
          <p:cNvPr id="5" name="Picture 4" descr="Laguna_Peñuel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89" y="3989912"/>
            <a:ext cx="7124074" cy="23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">
            <a:hlinkClick r:id="" action="ppaction://media"/>
            <a:extLst>
              <a:ext uri="{FF2B5EF4-FFF2-40B4-BE49-F238E27FC236}">
                <a16:creationId xmlns="" xmlns:a16="http://schemas.microsoft.com/office/drawing/2014/main" id="{60C90FA0-3119-4ECF-9A21-1158CD22C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1" y="1714617"/>
            <a:ext cx="9144000" cy="342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1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1">
            <a:hlinkClick r:id="" action="ppaction://media"/>
            <a:extLst>
              <a:ext uri="{FF2B5EF4-FFF2-40B4-BE49-F238E27FC236}">
                <a16:creationId xmlns="" xmlns:a16="http://schemas.microsoft.com/office/drawing/2014/main" id="{ABA8361B-4759-4D15-8A42-BFFC440F5B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1" y="1714617"/>
            <a:ext cx="9144000" cy="342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3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85124" y="1214355"/>
            <a:ext cx="584046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CL" sz="3200" b="1" dirty="0" err="1" smtClean="0">
                <a:solidFill>
                  <a:srgbClr val="0095F5"/>
                </a:solidFill>
                <a:latin typeface="+mj-lt"/>
                <a:ea typeface="+mj-ea"/>
                <a:cs typeface="+mj-cs"/>
              </a:rPr>
              <a:t>Cambios</a:t>
            </a:r>
            <a:r>
              <a:rPr lang="en-US" altLang="es-CL" sz="3200" b="1" dirty="0" smtClean="0">
                <a:solidFill>
                  <a:srgbClr val="0095F5"/>
                </a:solidFill>
                <a:latin typeface="+mj-lt"/>
                <a:ea typeface="+mj-ea"/>
                <a:cs typeface="+mj-cs"/>
              </a:rPr>
              <a:t> en el </a:t>
            </a:r>
            <a:r>
              <a:rPr lang="en-US" altLang="es-CL" sz="3200" b="1" dirty="0" err="1" smtClean="0">
                <a:solidFill>
                  <a:srgbClr val="0095F5"/>
                </a:solidFill>
                <a:latin typeface="+mj-lt"/>
                <a:ea typeface="+mj-ea"/>
                <a:cs typeface="+mj-cs"/>
              </a:rPr>
              <a:t>clima</a:t>
            </a:r>
            <a:r>
              <a:rPr lang="en-US" altLang="es-CL" sz="3200" b="1" dirty="0" smtClean="0">
                <a:solidFill>
                  <a:srgbClr val="0095F5"/>
                </a:solidFill>
                <a:latin typeface="+mj-lt"/>
                <a:ea typeface="+mj-ea"/>
                <a:cs typeface="+mj-cs"/>
              </a:rPr>
              <a:t> regional</a:t>
            </a:r>
            <a:endParaRPr lang="es-ES" altLang="es-CL" sz="3200" b="1" dirty="0" smtClean="0">
              <a:solidFill>
                <a:srgbClr val="0095F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3" y="2348880"/>
            <a:ext cx="4308973" cy="215699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23392" y="1916832"/>
            <a:ext cx="3467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/>
              <a:t>Superficie Juncal Norte Km</a:t>
            </a:r>
            <a:r>
              <a:rPr lang="es-ES_tradnl" baseline="30000" dirty="0" smtClean="0"/>
              <a:t>2</a:t>
            </a:r>
            <a:r>
              <a:rPr lang="es-ES_tradnl" dirty="0" smtClean="0"/>
              <a:t> - anual 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47328" y="4759984"/>
            <a:ext cx="82569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Retroceso</a:t>
            </a:r>
            <a:r>
              <a:rPr lang="en-US" dirty="0" smtClean="0"/>
              <a:t> de 12 metros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año</a:t>
            </a:r>
            <a:r>
              <a:rPr lang="en-US" dirty="0" smtClean="0"/>
              <a:t> </a:t>
            </a:r>
            <a:r>
              <a:rPr lang="en-US" dirty="0" err="1" smtClean="0"/>
              <a:t>desde</a:t>
            </a:r>
            <a:r>
              <a:rPr lang="en-US" dirty="0" smtClean="0"/>
              <a:t> 1986 (</a:t>
            </a:r>
            <a:r>
              <a:rPr lang="en-US" dirty="0" err="1" smtClean="0"/>
              <a:t>Juncal</a:t>
            </a:r>
            <a:r>
              <a:rPr lang="en-US" dirty="0" smtClean="0"/>
              <a:t> Norte)</a:t>
            </a:r>
          </a:p>
          <a:p>
            <a:endParaRPr lang="en-US" dirty="0"/>
          </a:p>
          <a:p>
            <a:r>
              <a:rPr lang="en-US" dirty="0" smtClean="0"/>
              <a:t>El </a:t>
            </a:r>
            <a:r>
              <a:rPr lang="en-US" dirty="0" err="1" smtClean="0"/>
              <a:t>área</a:t>
            </a:r>
            <a:r>
              <a:rPr lang="en-US" dirty="0" smtClean="0"/>
              <a:t> </a:t>
            </a:r>
            <a:r>
              <a:rPr lang="en-US" dirty="0" err="1" smtClean="0"/>
              <a:t>glaciar</a:t>
            </a:r>
            <a:r>
              <a:rPr lang="en-US" dirty="0" smtClean="0"/>
              <a:t> en la </a:t>
            </a:r>
            <a:r>
              <a:rPr lang="en-US" dirty="0" err="1" smtClean="0"/>
              <a:t>cuenca</a:t>
            </a:r>
            <a:r>
              <a:rPr lang="en-US" dirty="0" smtClean="0"/>
              <a:t> del Aconcagua se </a:t>
            </a:r>
            <a:r>
              <a:rPr lang="en-US" dirty="0" err="1" smtClean="0"/>
              <a:t>redujo</a:t>
            </a:r>
            <a:r>
              <a:rPr lang="en-US" dirty="0" smtClean="0"/>
              <a:t> en 28km</a:t>
            </a:r>
            <a:r>
              <a:rPr lang="en-US" baseline="30000" dirty="0" smtClean="0"/>
              <a:t>2</a:t>
            </a:r>
            <a:r>
              <a:rPr lang="en-US" dirty="0" smtClean="0"/>
              <a:t> en </a:t>
            </a:r>
            <a:r>
              <a:rPr lang="en-US" dirty="0"/>
              <a:t>30 </a:t>
            </a:r>
            <a:r>
              <a:rPr lang="en-US" dirty="0" err="1"/>
              <a:t>años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82278" name="Picture 6" descr="mage result for glaciar el juncal s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808" y="1282989"/>
            <a:ext cx="4014811" cy="400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9264352" y="5312242"/>
            <a:ext cx="16209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200" dirty="0"/>
              <a:t>https://</a:t>
            </a:r>
            <a:r>
              <a:rPr lang="es-ES_tradnl" sz="1200" dirty="0" err="1"/>
              <a:t>laderasur.com</a:t>
            </a:r>
            <a:r>
              <a:rPr lang="es-ES_tradnl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136223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02" y="1240840"/>
            <a:ext cx="3904483" cy="4518332"/>
          </a:xfrm>
          <a:prstGeom prst="rect">
            <a:avLst/>
          </a:prstGeom>
        </p:spPr>
      </p:pic>
      <p:pic>
        <p:nvPicPr>
          <p:cNvPr id="1026" name="Picture 2" descr="mage result for rio petorca se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02" y="640224"/>
            <a:ext cx="3529608" cy="26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178" y="3695361"/>
            <a:ext cx="4615332" cy="28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38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.1">
            <a:hlinkClick r:id="" action="ppaction://media"/>
            <a:extLst>
              <a:ext uri="{FF2B5EF4-FFF2-40B4-BE49-F238E27FC236}">
                <a16:creationId xmlns:a16="http://schemas.microsoft.com/office/drawing/2014/main" xmlns="" id="{2C032E53-5A45-4E6D-8AC7-BBE1D92C8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1" y="1714617"/>
            <a:ext cx="9144000" cy="342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2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E749A52-9FDF-4292-9A01-E971A3068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758" y="610999"/>
            <a:ext cx="8360170" cy="3623968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515" y="4368801"/>
            <a:ext cx="7213599" cy="23658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53" r="4249"/>
          <a:stretch/>
        </p:blipFill>
        <p:spPr>
          <a:xfrm>
            <a:off x="697215" y="107168"/>
            <a:ext cx="4887074" cy="2924357"/>
          </a:xfrm>
          <a:prstGeom prst="rect">
            <a:avLst/>
          </a:prstGeom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"/>
          <a:stretch>
            <a:fillRect/>
          </a:stretch>
        </p:blipFill>
        <p:spPr bwMode="auto">
          <a:xfrm>
            <a:off x="798659" y="3147481"/>
            <a:ext cx="4676775" cy="3670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10"/>
          <p:cNvSpPr txBox="1"/>
          <p:nvPr/>
        </p:nvSpPr>
        <p:spPr>
          <a:xfrm>
            <a:off x="6519716" y="2679733"/>
            <a:ext cx="5140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bg1"/>
                </a:solidFill>
              </a:rPr>
              <a:t>Vegetación nativa mejor adaptada</a:t>
            </a:r>
            <a:endParaRPr lang="es-ES_trad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0"/>
          <p:cNvSpPr txBox="1"/>
          <p:nvPr/>
        </p:nvSpPr>
        <p:spPr>
          <a:xfrm>
            <a:off x="1209906" y="122648"/>
            <a:ext cx="5140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bg1"/>
                </a:solidFill>
              </a:rPr>
              <a:t>Acceso desigual al agua</a:t>
            </a:r>
            <a:endParaRPr lang="es-ES_tradnl" sz="2400" dirty="0">
              <a:solidFill>
                <a:schemeClr val="bg1"/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 b="3313"/>
          <a:stretch>
            <a:fillRect/>
          </a:stretch>
        </p:blipFill>
        <p:spPr bwMode="auto">
          <a:xfrm>
            <a:off x="831699" y="914249"/>
            <a:ext cx="4464050" cy="5365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220" y="474291"/>
            <a:ext cx="6288087" cy="5973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59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155" y="21967123"/>
            <a:ext cx="7627033" cy="5723300"/>
          </a:xfrm>
          <a:prstGeom prst="rect">
            <a:avLst/>
          </a:prstGeom>
        </p:spPr>
      </p:pic>
      <p:pic>
        <p:nvPicPr>
          <p:cNvPr id="18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55" y="22119523"/>
            <a:ext cx="7627033" cy="57233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77716" y="3758119"/>
            <a:ext cx="10560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bg1"/>
                </a:solidFill>
              </a:rPr>
              <a:t>No es clara la forma en cómo participaría la ciudadanía y cómo se elaborarían los planes de adaptación regionales, los cuales deberían organizarse por territorios y en segundo lugar por sectores. Es importante distinguir que las ciudades y sus entornos, así como sus sostenes ambientales (agua, energía, alimentos, otros) deben ser tratados uno a uno de acuerdo a sus necesidades particulares. 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77719" y="421143"/>
            <a:ext cx="10962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Funcionamiento de los CORECC, los planes de adaptación, la participación ciudadana</a:t>
            </a:r>
          </a:p>
          <a:p>
            <a:r>
              <a:rPr lang="es-ES_tradnl" sz="2400" b="1" dirty="0" smtClean="0">
                <a:solidFill>
                  <a:schemeClr val="bg1"/>
                </a:solidFill>
              </a:rPr>
              <a:t> y el Consejo de Ministros </a:t>
            </a:r>
            <a:endParaRPr lang="es-ES_tradnl" sz="2400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77715" y="1904965"/>
            <a:ext cx="10560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bg1"/>
                </a:solidFill>
              </a:rPr>
              <a:t>Medidas de adaptación de distinta envergadura: Presupuestos fraccionados, sectoriales o ministeriales podrían dificultar la implementación de las medidas (consejo de ministros podría ayudar en este sentido)</a:t>
            </a:r>
            <a:endParaRPr lang="es-ES_trad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3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0"/>
          <p:cNvSpPr txBox="1"/>
          <p:nvPr/>
        </p:nvSpPr>
        <p:spPr>
          <a:xfrm>
            <a:off x="7281715" y="3122268"/>
            <a:ext cx="5140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bg1"/>
                </a:solidFill>
              </a:rPr>
              <a:t>Acceso desigual al agua</a:t>
            </a:r>
            <a:endParaRPr lang="es-ES_tradnl" sz="2400" dirty="0">
              <a:solidFill>
                <a:schemeClr val="bg1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720725"/>
            <a:ext cx="6330950" cy="6015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99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8A7DD786-40EC-4660-B5F3-37D5D681A304}"/>
              </a:ext>
            </a:extLst>
          </p:cNvPr>
          <p:cNvSpPr txBox="1"/>
          <p:nvPr/>
        </p:nvSpPr>
        <p:spPr>
          <a:xfrm>
            <a:off x="516661" y="486072"/>
            <a:ext cx="5440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Flujo</a:t>
            </a:r>
            <a:r>
              <a:rPr lang="en-US" sz="2000" dirty="0" smtClean="0">
                <a:solidFill>
                  <a:schemeClr val="bg1"/>
                </a:solidFill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</a:rPr>
              <a:t>savia</a:t>
            </a:r>
            <a:r>
              <a:rPr lang="en-US" sz="2000" dirty="0" smtClean="0">
                <a:solidFill>
                  <a:schemeClr val="bg1"/>
                </a:solidFill>
              </a:rPr>
              <a:t> de los </a:t>
            </a:r>
            <a:r>
              <a:rPr lang="en-US" sz="2000" dirty="0" err="1" smtClean="0">
                <a:solidFill>
                  <a:schemeClr val="bg1"/>
                </a:solidFill>
              </a:rPr>
              <a:t>Paltos</a:t>
            </a:r>
            <a:r>
              <a:rPr lang="en-US" sz="2000" dirty="0" smtClean="0">
                <a:solidFill>
                  <a:schemeClr val="bg1"/>
                </a:solidFill>
              </a:rPr>
              <a:t> (</a:t>
            </a:r>
            <a:r>
              <a:rPr lang="en-US" sz="2000" dirty="0" err="1" smtClean="0">
                <a:solidFill>
                  <a:schemeClr val="bg1"/>
                </a:solidFill>
              </a:rPr>
              <a:t>transpiración</a:t>
            </a:r>
            <a:r>
              <a:rPr lang="en-US" sz="2000" dirty="0" smtClean="0">
                <a:solidFill>
                  <a:schemeClr val="bg1"/>
                </a:solidFill>
              </a:rPr>
              <a:t> en </a:t>
            </a:r>
            <a:r>
              <a:rPr lang="en-US" sz="2000" dirty="0" err="1" smtClean="0">
                <a:solidFill>
                  <a:schemeClr val="bg1"/>
                </a:solidFill>
              </a:rPr>
              <a:t>litros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4" y="2297264"/>
            <a:ext cx="4954588" cy="2411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323" y="157163"/>
            <a:ext cx="3657600" cy="2239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448" y="2466975"/>
            <a:ext cx="3657600" cy="2166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148" y="4754563"/>
            <a:ext cx="3656013" cy="21034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72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8A7DD786-40EC-4660-B5F3-37D5D681A304}"/>
              </a:ext>
            </a:extLst>
          </p:cNvPr>
          <p:cNvSpPr txBox="1"/>
          <p:nvPr/>
        </p:nvSpPr>
        <p:spPr>
          <a:xfrm>
            <a:off x="1728665" y="2212174"/>
            <a:ext cx="38690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solidFill>
                  <a:schemeClr val="bg1"/>
                </a:solidFill>
              </a:rPr>
              <a:t>Sapflow</a:t>
            </a:r>
            <a:r>
              <a:rPr lang="en-US" sz="1500" dirty="0">
                <a:solidFill>
                  <a:schemeClr val="bg1"/>
                </a:solidFill>
              </a:rPr>
              <a:t> and water print of avocado plantations</a:t>
            </a:r>
            <a:endParaRPr lang="en-US" sz="1500" i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36" y="2659886"/>
            <a:ext cx="3984185" cy="2975842"/>
          </a:xfrm>
          <a:prstGeom prst="rect">
            <a:avLst/>
          </a:prstGeom>
        </p:spPr>
      </p:pic>
      <p:pic>
        <p:nvPicPr>
          <p:cNvPr id="6" name="Picture 2" descr="Imagen relacionada">
            <a:extLst>
              <a:ext uri="{FF2B5EF4-FFF2-40B4-BE49-F238E27FC236}">
                <a16:creationId xmlns="" xmlns:a16="http://schemas.microsoft.com/office/drawing/2014/main" id="{B3B9B5E8-20D6-43EB-AB55-96B7297F3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76" y="1388193"/>
            <a:ext cx="3794245" cy="21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petorce rio se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36" y="912555"/>
            <a:ext cx="2135981" cy="12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e result for petorce rio se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82" y="3891267"/>
            <a:ext cx="2540093" cy="17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ge result for petorce rio se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51" y="947039"/>
            <a:ext cx="2071688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8A7DD786-40EC-4660-B5F3-37D5D681A304}"/>
              </a:ext>
            </a:extLst>
          </p:cNvPr>
          <p:cNvSpPr txBox="1"/>
          <p:nvPr/>
        </p:nvSpPr>
        <p:spPr>
          <a:xfrm>
            <a:off x="5800114" y="4147806"/>
            <a:ext cx="18209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FFFF00"/>
                </a:solidFill>
              </a:rPr>
              <a:t>700-1000 </a:t>
            </a:r>
            <a:r>
              <a:rPr lang="en-US" sz="2100" b="1" dirty="0" err="1">
                <a:solidFill>
                  <a:srgbClr val="FFFF00"/>
                </a:solidFill>
              </a:rPr>
              <a:t>lt</a:t>
            </a:r>
            <a:r>
              <a:rPr lang="en-US" sz="2100" b="1" dirty="0">
                <a:solidFill>
                  <a:srgbClr val="FFFF00"/>
                </a:solidFill>
              </a:rPr>
              <a:t>/Kg</a:t>
            </a:r>
          </a:p>
        </p:txBody>
      </p:sp>
    </p:spTree>
    <p:extLst>
      <p:ext uri="{BB962C8B-B14F-4D97-AF65-F5344CB8AC3E}">
        <p14:creationId xmlns:p14="http://schemas.microsoft.com/office/powerpoint/2010/main" val="91071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8A7DD786-40EC-4660-B5F3-37D5D681A304}"/>
              </a:ext>
            </a:extLst>
          </p:cNvPr>
          <p:cNvSpPr txBox="1"/>
          <p:nvPr/>
        </p:nvSpPr>
        <p:spPr>
          <a:xfrm>
            <a:off x="3576756" y="442124"/>
            <a:ext cx="5440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Flujo</a:t>
            </a:r>
            <a:r>
              <a:rPr lang="en-US" sz="2000" dirty="0" smtClean="0">
                <a:solidFill>
                  <a:schemeClr val="bg1"/>
                </a:solidFill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</a:rPr>
              <a:t>savia</a:t>
            </a:r>
            <a:r>
              <a:rPr lang="en-US" sz="2000" dirty="0" smtClean="0">
                <a:solidFill>
                  <a:schemeClr val="bg1"/>
                </a:solidFill>
              </a:rPr>
              <a:t> de los </a:t>
            </a:r>
            <a:r>
              <a:rPr lang="en-US" sz="2000" dirty="0" err="1" smtClean="0">
                <a:solidFill>
                  <a:schemeClr val="bg1"/>
                </a:solidFill>
              </a:rPr>
              <a:t>Paltos</a:t>
            </a:r>
            <a:r>
              <a:rPr lang="en-US" sz="2000" dirty="0" smtClean="0">
                <a:solidFill>
                  <a:schemeClr val="bg1"/>
                </a:solidFill>
              </a:rPr>
              <a:t> (</a:t>
            </a:r>
            <a:r>
              <a:rPr lang="en-US" sz="2000" dirty="0" err="1" smtClean="0">
                <a:solidFill>
                  <a:schemeClr val="bg1"/>
                </a:solidFill>
              </a:rPr>
              <a:t>transpiración</a:t>
            </a:r>
            <a:r>
              <a:rPr lang="en-US" sz="2000" dirty="0" smtClean="0">
                <a:solidFill>
                  <a:schemeClr val="bg1"/>
                </a:solidFill>
              </a:rPr>
              <a:t> en </a:t>
            </a:r>
            <a:r>
              <a:rPr lang="en-US" sz="2000" dirty="0" err="1" smtClean="0">
                <a:solidFill>
                  <a:schemeClr val="bg1"/>
                </a:solidFill>
              </a:rPr>
              <a:t>litros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  <a:endParaRPr lang="en-US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1016352129"/>
              </p:ext>
            </p:extLst>
          </p:nvPr>
        </p:nvGraphicFramePr>
        <p:xfrm>
          <a:off x="2117893" y="1660788"/>
          <a:ext cx="8275044" cy="4516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295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155" y="21967123"/>
            <a:ext cx="7627033" cy="5723300"/>
          </a:xfrm>
          <a:prstGeom prst="rect">
            <a:avLst/>
          </a:prstGeom>
        </p:spPr>
      </p:pic>
      <p:pic>
        <p:nvPicPr>
          <p:cNvPr id="18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55" y="22119523"/>
            <a:ext cx="7627033" cy="57233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62411" y="1277693"/>
            <a:ext cx="11321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bg1"/>
                </a:solidFill>
              </a:rPr>
              <a:t>Riesgos y estudios base necesarios (Vulnerabilidad es dinámica en el tiempo): </a:t>
            </a:r>
          </a:p>
          <a:p>
            <a:r>
              <a:rPr lang="es-ES_tradnl" sz="2400" dirty="0" smtClean="0">
                <a:solidFill>
                  <a:schemeClr val="bg1"/>
                </a:solidFill>
              </a:rPr>
              <a:t>Inundación (topografía de detalle), remociones en masa (suelos detalle urbano), incendios (áreas afectadas específicas).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62411" y="3589077"/>
            <a:ext cx="9846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>
                <a:solidFill>
                  <a:schemeClr val="bg1"/>
                </a:solidFill>
              </a:rPr>
              <a:t>Planes territoriales de adaptación deben estar por sobre los planes sectoriales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08385" y="4859415"/>
            <a:ext cx="10993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bg1"/>
                </a:solidFill>
              </a:rPr>
              <a:t>Adaptación basada en naturaleza (Recomendación de ONU para alcanzar los objetivos de desarrollo sostenible)</a:t>
            </a:r>
            <a:endParaRPr lang="es-ES_trad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3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74140" y="2348881"/>
            <a:ext cx="704372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400" dirty="0" err="1">
                <a:solidFill>
                  <a:schemeClr val="tx2"/>
                </a:solidFill>
              </a:rPr>
              <a:t>Resiliencia</a:t>
            </a:r>
            <a:r>
              <a:rPr lang="es-CL" sz="2400" dirty="0">
                <a:solidFill>
                  <a:schemeClr val="tx2"/>
                </a:solidFill>
              </a:rPr>
              <a:t> climática: Capacidad de los sistemas sociales, económicos y ambientales de </a:t>
            </a:r>
            <a:r>
              <a:rPr lang="es-CL" sz="2400" b="1" dirty="0">
                <a:solidFill>
                  <a:schemeClr val="tx2"/>
                </a:solidFill>
              </a:rPr>
              <a:t>afrontar un suceso, tendencia o perturbación peligroso </a:t>
            </a:r>
            <a:r>
              <a:rPr lang="es-CL" sz="2400" dirty="0">
                <a:solidFill>
                  <a:schemeClr val="tx2"/>
                </a:solidFill>
              </a:rPr>
              <a:t>respondiendo o reorganizándose de modo que mantengan su función esencial, su identidad y su estructura, y conservando al mismo tiempo la capacidad de adaptación, </a:t>
            </a:r>
            <a:r>
              <a:rPr lang="es-CL" sz="2400" b="1" dirty="0">
                <a:solidFill>
                  <a:schemeClr val="tx2"/>
                </a:solidFill>
              </a:rPr>
              <a:t>aprendizaje y transformación</a:t>
            </a:r>
            <a:r>
              <a:rPr lang="es-CL" sz="2400" dirty="0">
                <a:solidFill>
                  <a:schemeClr val="tx2"/>
                </a:solidFill>
              </a:rPr>
              <a:t> (IPCC 2014)</a:t>
            </a:r>
          </a:p>
          <a:p>
            <a:endParaRPr lang="es-ES" sz="1600" dirty="0">
              <a:solidFill>
                <a:schemeClr val="tx2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508663" y="1412777"/>
            <a:ext cx="7115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CL" sz="3200" b="1" dirty="0" err="1">
                <a:solidFill>
                  <a:srgbClr val="00B0F0"/>
                </a:solidFill>
              </a:rPr>
              <a:t>Resiliencia</a:t>
            </a:r>
            <a:r>
              <a:rPr lang="es-ES" altLang="es-CL" sz="3200" b="1" dirty="0">
                <a:solidFill>
                  <a:srgbClr val="00B0F0"/>
                </a:solidFill>
              </a:rPr>
              <a:t> climática</a:t>
            </a:r>
          </a:p>
        </p:txBody>
      </p:sp>
    </p:spTree>
    <p:extLst>
      <p:ext uri="{BB962C8B-B14F-4D97-AF65-F5344CB8AC3E}">
        <p14:creationId xmlns:p14="http://schemas.microsoft.com/office/powerpoint/2010/main" val="3590675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836712"/>
            <a:ext cx="8229600" cy="1143000"/>
          </a:xfrm>
        </p:spPr>
        <p:txBody>
          <a:bodyPr>
            <a:noAutofit/>
          </a:bodyPr>
          <a:lstStyle/>
          <a:p>
            <a:r>
              <a:rPr lang="es-CL" altLang="es-CL" sz="3200" b="1" dirty="0">
                <a:solidFill>
                  <a:srgbClr val="0095F5"/>
                </a:solidFill>
              </a:rPr>
              <a:t>Estudio de la vulnerabilidad y el riesgo</a:t>
            </a:r>
          </a:p>
        </p:txBody>
      </p:sp>
      <p:pic>
        <p:nvPicPr>
          <p:cNvPr id="4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11" b="9615"/>
          <a:stretch>
            <a:fillRect/>
          </a:stretch>
        </p:blipFill>
        <p:spPr bwMode="auto">
          <a:xfrm>
            <a:off x="2799898" y="1909734"/>
            <a:ext cx="7037875" cy="379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3119965" y="2768356"/>
            <a:ext cx="1440985" cy="2042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4815233" y="3146180"/>
            <a:ext cx="1163873" cy="14340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 rot="16200000">
            <a:off x="6506116" y="3991407"/>
            <a:ext cx="782185" cy="13855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 rot="16200000">
            <a:off x="6626622" y="2162511"/>
            <a:ext cx="782185" cy="13855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 rot="16200000">
            <a:off x="6244969" y="3424048"/>
            <a:ext cx="566161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48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122046" y="1340769"/>
            <a:ext cx="394791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s-ES" altLang="es-CL" sz="3200" b="1" dirty="0" smtClean="0">
                <a:solidFill>
                  <a:srgbClr val="0095F5"/>
                </a:solidFill>
                <a:latin typeface="+mj-lt"/>
                <a:ea typeface="+mj-ea"/>
                <a:cs typeface="+mj-cs"/>
              </a:rPr>
              <a:t>Peligros/Amenazas</a:t>
            </a:r>
            <a:endParaRPr lang="es-CL" altLang="es-CL" sz="3200" b="1" dirty="0" smtClean="0">
              <a:solidFill>
                <a:srgbClr val="0095F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19403" y="2348880"/>
            <a:ext cx="1075319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solidFill>
                  <a:schemeClr val="tx2"/>
                </a:solidFill>
              </a:rPr>
              <a:t>En el marco del proyecto se identificaron 6 amenazas:</a:t>
            </a:r>
          </a:p>
          <a:p>
            <a:pPr algn="just"/>
            <a:endParaRPr lang="es-ES" sz="2400" dirty="0" smtClean="0">
              <a:solidFill>
                <a:schemeClr val="tx2"/>
              </a:solidFill>
            </a:endParaRPr>
          </a:p>
          <a:p>
            <a:pPr algn="just"/>
            <a:r>
              <a:rPr lang="es-ES" sz="2400" dirty="0" smtClean="0">
                <a:solidFill>
                  <a:schemeClr val="tx2"/>
                </a:solidFill>
              </a:rPr>
              <a:t>Inundaciones</a:t>
            </a:r>
          </a:p>
          <a:p>
            <a:pPr algn="just"/>
            <a:r>
              <a:rPr lang="es-ES" sz="2400" dirty="0" smtClean="0">
                <a:solidFill>
                  <a:schemeClr val="tx2"/>
                </a:solidFill>
              </a:rPr>
              <a:t>Remociones en masa</a:t>
            </a:r>
          </a:p>
          <a:p>
            <a:pPr algn="just"/>
            <a:r>
              <a:rPr lang="es-ES" sz="2400" dirty="0" smtClean="0">
                <a:solidFill>
                  <a:schemeClr val="tx2"/>
                </a:solidFill>
              </a:rPr>
              <a:t>Marejadas</a:t>
            </a:r>
          </a:p>
          <a:p>
            <a:pPr algn="just"/>
            <a:r>
              <a:rPr lang="es-ES" sz="2400" dirty="0" smtClean="0">
                <a:solidFill>
                  <a:schemeClr val="tx2"/>
                </a:solidFill>
              </a:rPr>
              <a:t>Olas de Calor</a:t>
            </a:r>
          </a:p>
          <a:p>
            <a:pPr algn="just"/>
            <a:r>
              <a:rPr lang="es-ES" sz="2400" dirty="0" smtClean="0">
                <a:solidFill>
                  <a:schemeClr val="tx2"/>
                </a:solidFill>
              </a:rPr>
              <a:t>Sequias</a:t>
            </a:r>
          </a:p>
          <a:p>
            <a:pPr algn="just"/>
            <a:r>
              <a:rPr lang="es-ES" sz="2400" dirty="0" smtClean="0">
                <a:solidFill>
                  <a:schemeClr val="tx2"/>
                </a:solidFill>
              </a:rPr>
              <a:t>Incendios forestales</a:t>
            </a:r>
          </a:p>
        </p:txBody>
      </p:sp>
    </p:spTree>
    <p:extLst>
      <p:ext uri="{BB962C8B-B14F-4D97-AF65-F5344CB8AC3E}">
        <p14:creationId xmlns:p14="http://schemas.microsoft.com/office/powerpoint/2010/main" val="3498685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883126"/>
              </p:ext>
            </p:extLst>
          </p:nvPr>
        </p:nvGraphicFramePr>
        <p:xfrm>
          <a:off x="815413" y="2276873"/>
          <a:ext cx="9889098" cy="271079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24203"/>
                <a:gridCol w="1440160"/>
                <a:gridCol w="2208245"/>
                <a:gridCol w="2208245"/>
                <a:gridCol w="2208245"/>
              </a:tblGrid>
              <a:tr h="39585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CL" sz="2400" dirty="0"/>
                        <a:t>Nivel Amenaza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/>
                        <a:t>Actual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/>
                        <a:t>2020 - 2030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/>
                        <a:t>2040 - 2050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/>
                        <a:t>2090 - 2100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</a:tr>
              <a:tr h="39585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CL" sz="2400"/>
                        <a:t>Muy baja</a:t>
                      </a:r>
                      <a:endParaRPr lang="es-ES" sz="240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6.972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6.584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7.053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6.875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</a:tr>
              <a:tr h="39585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CL" sz="2400"/>
                        <a:t>Baja</a:t>
                      </a:r>
                      <a:endParaRPr lang="es-ES" sz="240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12.890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15.170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14.155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13.096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</a:tr>
              <a:tr h="39585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CL" sz="2400"/>
                        <a:t>Media</a:t>
                      </a:r>
                      <a:endParaRPr lang="es-ES" sz="240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29.004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30.669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30.333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27.205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</a:tr>
              <a:tr h="39585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CL" sz="2400"/>
                        <a:t>Alta</a:t>
                      </a:r>
                      <a:endParaRPr lang="es-ES" sz="240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49.363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45.311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45.376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/>
                        <a:t>45.793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</a:tr>
              <a:tr h="39585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CL" sz="2400" dirty="0"/>
                        <a:t>Muy alta</a:t>
                      </a:r>
                      <a:endParaRPr lang="es-ES" sz="2400" dirty="0"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>
                          <a:solidFill>
                            <a:srgbClr val="FF0000"/>
                          </a:solidFill>
                        </a:rPr>
                        <a:t>15.588</a:t>
                      </a:r>
                      <a:endParaRPr lang="es-ES" sz="2400" dirty="0">
                        <a:solidFill>
                          <a:srgbClr val="FF0000"/>
                        </a:solidFill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>
                          <a:solidFill>
                            <a:srgbClr val="FF0000"/>
                          </a:solidFill>
                        </a:rPr>
                        <a:t>16.115</a:t>
                      </a:r>
                      <a:endParaRPr lang="es-ES" sz="2400" dirty="0">
                        <a:solidFill>
                          <a:srgbClr val="FF0000"/>
                        </a:solidFill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>
                          <a:solidFill>
                            <a:srgbClr val="FF0000"/>
                          </a:solidFill>
                        </a:rPr>
                        <a:t>16.933</a:t>
                      </a:r>
                      <a:endParaRPr lang="es-ES" sz="2400" dirty="0">
                        <a:solidFill>
                          <a:srgbClr val="FF0000"/>
                        </a:solidFill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s-CL" sz="2400" dirty="0" smtClean="0">
                          <a:solidFill>
                            <a:srgbClr val="FF0000"/>
                          </a:solidFill>
                        </a:rPr>
                        <a:t>20.882</a:t>
                      </a:r>
                      <a:endParaRPr lang="es-ES" sz="2400" dirty="0">
                        <a:solidFill>
                          <a:srgbClr val="FF0000"/>
                        </a:solidFill>
                        <a:latin typeface="Calibri"/>
                        <a:ea typeface="SimSun"/>
                        <a:cs typeface="font449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00705" name="Rectangle 1"/>
          <p:cNvSpPr>
            <a:spLocks noChangeArrowheads="1"/>
          </p:cNvSpPr>
          <p:nvPr/>
        </p:nvSpPr>
        <p:spPr bwMode="auto">
          <a:xfrm>
            <a:off x="650121" y="1196752"/>
            <a:ext cx="97626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L" altLang="es-CL" sz="2800" b="1" dirty="0" smtClean="0">
                <a:solidFill>
                  <a:srgbClr val="0095F5"/>
                </a:solidFill>
                <a:latin typeface="+mj-lt"/>
                <a:ea typeface="+mj-ea"/>
                <a:cs typeface="+mj-cs"/>
              </a:rPr>
              <a:t>Superficie expuesta a incendios por periodo (hectáreas)</a:t>
            </a:r>
            <a:endParaRPr lang="es-ES" altLang="es-CL" sz="2800" b="1" dirty="0" smtClean="0">
              <a:solidFill>
                <a:srgbClr val="0095F5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2603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367808" y="1196753"/>
            <a:ext cx="2982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CL" sz="3600" b="1" dirty="0">
                <a:solidFill>
                  <a:srgbClr val="0095F5"/>
                </a:solidFill>
              </a:rPr>
              <a:t>Vulnerabilidad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279576" y="2132856"/>
            <a:ext cx="7704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solidFill>
                  <a:schemeClr val="tx2"/>
                </a:solidFill>
              </a:rPr>
              <a:t>“Propensión o predisposición a ser afectado negativamente.</a:t>
            </a:r>
          </a:p>
          <a:p>
            <a:pPr algn="just"/>
            <a:r>
              <a:rPr lang="es-ES" sz="3200" dirty="0">
                <a:solidFill>
                  <a:schemeClr val="tx2"/>
                </a:solidFill>
              </a:rPr>
              <a:t> </a:t>
            </a:r>
          </a:p>
          <a:p>
            <a:pPr algn="just"/>
            <a:r>
              <a:rPr lang="es-ES" sz="3200" dirty="0">
                <a:solidFill>
                  <a:schemeClr val="tx2"/>
                </a:solidFill>
              </a:rPr>
              <a:t>La vulnerabilidad comprende una variedad de conceptos que incluyen la </a:t>
            </a:r>
            <a:r>
              <a:rPr lang="es-ES" sz="3200" b="1" dirty="0">
                <a:solidFill>
                  <a:schemeClr val="tx2"/>
                </a:solidFill>
              </a:rPr>
              <a:t>sensibilidad</a:t>
            </a:r>
            <a:r>
              <a:rPr lang="es-ES" sz="3200" dirty="0">
                <a:solidFill>
                  <a:schemeClr val="tx2"/>
                </a:solidFill>
              </a:rPr>
              <a:t> o susceptibilidad al daño y la falta de </a:t>
            </a:r>
            <a:r>
              <a:rPr lang="es-ES" sz="3200" b="1" dirty="0">
                <a:solidFill>
                  <a:schemeClr val="tx2"/>
                </a:solidFill>
              </a:rPr>
              <a:t>capacidad de respuesta y adaptación</a:t>
            </a:r>
            <a:r>
              <a:rPr lang="es-ES" sz="3200" dirty="0">
                <a:solidFill>
                  <a:schemeClr val="tx2"/>
                </a:solidFill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665225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155" y="21967123"/>
            <a:ext cx="7627033" cy="5723300"/>
          </a:xfrm>
          <a:prstGeom prst="rect">
            <a:avLst/>
          </a:prstGeom>
        </p:spPr>
      </p:pic>
      <p:pic>
        <p:nvPicPr>
          <p:cNvPr id="18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55" y="22119523"/>
            <a:ext cx="7627033" cy="57233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71156" y="2573350"/>
            <a:ext cx="120208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chemeClr val="bg1"/>
                </a:solidFill>
              </a:rPr>
              <a:t>Mitigación y Restauración-Remediación: </a:t>
            </a:r>
          </a:p>
          <a:p>
            <a:pPr algn="ctr"/>
            <a:r>
              <a:rPr lang="es-ES_tradnl" sz="2400" b="1" dirty="0" smtClean="0">
                <a:solidFill>
                  <a:schemeClr val="bg1"/>
                </a:solidFill>
              </a:rPr>
              <a:t>acumulación y pasivos ambientales</a:t>
            </a:r>
          </a:p>
          <a:p>
            <a:pPr algn="ctr"/>
            <a:endParaRPr lang="es-ES_tradnl" sz="2400" b="1" dirty="0">
              <a:solidFill>
                <a:schemeClr val="bg1"/>
              </a:solidFill>
            </a:endParaRPr>
          </a:p>
          <a:p>
            <a:pPr algn="ctr"/>
            <a:r>
              <a:rPr lang="es-ES_tradnl" sz="2400" b="1" dirty="0" smtClean="0">
                <a:solidFill>
                  <a:schemeClr val="bg1"/>
                </a:solidFill>
              </a:rPr>
              <a:t>Una nueva oportunidad para hacer frente a varios desafíos ambientales en forma integrada</a:t>
            </a:r>
            <a:r>
              <a:rPr lang="mr-IN" sz="2400" b="1" dirty="0" smtClean="0">
                <a:solidFill>
                  <a:schemeClr val="bg1"/>
                </a:solidFill>
              </a:rPr>
              <a:t>…</a:t>
            </a:r>
            <a:endParaRPr lang="es-ES_tradn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1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C:\Users\jose\Desktop\ATLAS_06.2019(1)\cartografía sensibilidad_capacidad adaptativa_vulnerabilidad_06.2019\Sensibilidad_Capacidad Adaptativa_Vulnerabilidad_1_150\Vulnerabilidad_1_1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800" y="980728"/>
            <a:ext cx="576064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703512" y="2060849"/>
            <a:ext cx="25202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L" sz="2800" b="1" dirty="0">
                <a:solidFill>
                  <a:srgbClr val="00B0F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Vulnerabilidad Total del AMV, por zona censal</a:t>
            </a:r>
            <a:endParaRPr lang="es-CL" sz="28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7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C:\Users\jose\Dropbox\Proyecto Cambio climático PUCV\90 cartografia\CARTOGRAFÍA IVRCC_06.2019\IVRCC_GLOBAL_ACTUAL_1_1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1744" y="980728"/>
            <a:ext cx="687625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524001" y="1988841"/>
            <a:ext cx="23632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L" sz="2400" b="1" dirty="0">
                <a:solidFill>
                  <a:srgbClr val="00B0F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Índice de riesgo climático actual en el AMV</a:t>
            </a:r>
            <a:endParaRPr lang="es-CL" sz="2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C:\Users\jose\Dropbox\Proyecto Cambio climático PUCV\90 cartografia\CARTOGRAFÍAS DELTAS IVRCC_06.2019\IVRCC_GLOBAL_DELTA_20-100_1_1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908720"/>
            <a:ext cx="64087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1487488" y="2260030"/>
            <a:ext cx="2448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b="1" dirty="0">
                <a:solidFill>
                  <a:srgbClr val="00B0F0"/>
                </a:solidFill>
              </a:rPr>
              <a:t>Variación del IVRCC periodo actual-2100</a:t>
            </a:r>
          </a:p>
        </p:txBody>
      </p:sp>
    </p:spTree>
    <p:extLst>
      <p:ext uri="{BB962C8B-B14F-4D97-AF65-F5344CB8AC3E}">
        <p14:creationId xmlns:p14="http://schemas.microsoft.com/office/powerpoint/2010/main" val="1253765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s-CL" b="1" dirty="0" smtClean="0">
              <a:solidFill>
                <a:srgbClr val="00B0F0"/>
              </a:solidFill>
            </a:endParaRPr>
          </a:p>
          <a:p>
            <a:pPr algn="ctr">
              <a:buNone/>
            </a:pPr>
            <a:endParaRPr lang="es-CL" b="1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es-CL" b="1" dirty="0" smtClean="0">
                <a:solidFill>
                  <a:srgbClr val="00B0F0"/>
                </a:solidFill>
              </a:rPr>
              <a:t>Plan de adaptación y </a:t>
            </a:r>
            <a:r>
              <a:rPr lang="es-CL" b="1" dirty="0" err="1" smtClean="0">
                <a:solidFill>
                  <a:srgbClr val="00B0F0"/>
                </a:solidFill>
              </a:rPr>
              <a:t>resiliencia</a:t>
            </a:r>
            <a:r>
              <a:rPr lang="es-CL" b="1" dirty="0" smtClean="0">
                <a:solidFill>
                  <a:srgbClr val="00B0F0"/>
                </a:solidFill>
              </a:rPr>
              <a:t> climática</a:t>
            </a:r>
            <a:endParaRPr lang="es-E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5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64704"/>
            <a:ext cx="10972800" cy="1143000"/>
          </a:xfrm>
        </p:spPr>
        <p:txBody>
          <a:bodyPr>
            <a:normAutofit/>
          </a:bodyPr>
          <a:lstStyle/>
          <a:p>
            <a:r>
              <a:rPr lang="es-CL" sz="3200" b="1" dirty="0" smtClean="0">
                <a:solidFill>
                  <a:srgbClr val="00B0F0"/>
                </a:solidFill>
              </a:rPr>
              <a:t>Adaptación</a:t>
            </a:r>
            <a:endParaRPr lang="es-CL" sz="3200" b="1" dirty="0">
              <a:solidFill>
                <a:srgbClr val="00B0F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3392" y="1844824"/>
            <a:ext cx="107531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s-CL" sz="2000" dirty="0">
                <a:solidFill>
                  <a:schemeClr val="bg1"/>
                </a:solidFill>
              </a:rPr>
              <a:t>De acuerdo al IPCC (2014) la adaptación al cambio climático es definida como “el </a:t>
            </a:r>
            <a:r>
              <a:rPr lang="es-CL" sz="2000" b="1" dirty="0">
                <a:solidFill>
                  <a:schemeClr val="bg1"/>
                </a:solidFill>
              </a:rPr>
              <a:t>proceso de ajuste al clima real o esperado y sus efectos</a:t>
            </a:r>
            <a:r>
              <a:rPr lang="es-CL" sz="2000" dirty="0">
                <a:solidFill>
                  <a:schemeClr val="bg1"/>
                </a:solidFill>
              </a:rPr>
              <a:t>, para moderar el daño o explotar oportunidades beneficiosas. </a:t>
            </a:r>
          </a:p>
          <a:p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23392" y="2852936"/>
            <a:ext cx="106571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endParaRPr lang="es-CL" dirty="0" smtClean="0">
              <a:solidFill>
                <a:schemeClr val="bg1"/>
              </a:solidFill>
            </a:endParaRPr>
          </a:p>
          <a:p>
            <a:pPr lvl="0" algn="just">
              <a:buNone/>
            </a:pPr>
            <a:r>
              <a:rPr lang="es-CL" sz="2000" dirty="0" smtClean="0">
                <a:solidFill>
                  <a:schemeClr val="bg1"/>
                </a:solidFill>
              </a:rPr>
              <a:t>Las proyecciones climáticas muestran una disminución en las precipitaciones, </a:t>
            </a:r>
            <a:r>
              <a:rPr lang="es-CL" sz="2000" b="1" dirty="0" smtClean="0">
                <a:solidFill>
                  <a:schemeClr val="bg1"/>
                </a:solidFill>
              </a:rPr>
              <a:t>mayor cantidad de días secos</a:t>
            </a:r>
            <a:r>
              <a:rPr lang="es-CL" sz="2000" dirty="0" smtClean="0">
                <a:solidFill>
                  <a:schemeClr val="bg1"/>
                </a:solidFill>
              </a:rPr>
              <a:t>, </a:t>
            </a:r>
            <a:r>
              <a:rPr lang="es-CL" sz="2000" b="1" dirty="0" smtClean="0">
                <a:solidFill>
                  <a:schemeClr val="bg1"/>
                </a:solidFill>
              </a:rPr>
              <a:t>mayor frecuencia de sequías</a:t>
            </a:r>
            <a:r>
              <a:rPr lang="es-CL" sz="2000" dirty="0" smtClean="0">
                <a:solidFill>
                  <a:schemeClr val="bg1"/>
                </a:solidFill>
              </a:rPr>
              <a:t> meteorológicas, acompañado de </a:t>
            </a:r>
            <a:r>
              <a:rPr lang="es-CL" sz="2000" b="1" dirty="0" smtClean="0">
                <a:solidFill>
                  <a:schemeClr val="bg1"/>
                </a:solidFill>
              </a:rPr>
              <a:t>tormentas cortas e intensas.</a:t>
            </a:r>
            <a:r>
              <a:rPr lang="es-CL" sz="2000" dirty="0" smtClean="0">
                <a:solidFill>
                  <a:schemeClr val="bg1"/>
                </a:solidFill>
              </a:rPr>
              <a:t> En contraparte, los índices de temperaturas en la trayectoria derivada del escenario RCP8,5, sugieren un clima con </a:t>
            </a:r>
            <a:r>
              <a:rPr lang="es-CL" sz="2000" b="1" dirty="0" smtClean="0">
                <a:solidFill>
                  <a:schemeClr val="bg1"/>
                </a:solidFill>
              </a:rPr>
              <a:t>mayor temperatura</a:t>
            </a:r>
            <a:r>
              <a:rPr lang="es-CL" sz="2000" dirty="0" smtClean="0">
                <a:solidFill>
                  <a:schemeClr val="bg1"/>
                </a:solidFill>
              </a:rPr>
              <a:t>, más probabilidad de días y noches calurosas, especialmente en zonas interiores del AMV.  </a:t>
            </a:r>
          </a:p>
          <a:p>
            <a:pPr lvl="0" algn="just">
              <a:buNone/>
            </a:pPr>
            <a:r>
              <a:rPr lang="es-CL" sz="2000" dirty="0" smtClean="0">
                <a:solidFill>
                  <a:schemeClr val="bg1"/>
                </a:solidFill>
              </a:rPr>
              <a:t>Se proyecta un </a:t>
            </a:r>
            <a:r>
              <a:rPr lang="es-CL" sz="2000" b="1" dirty="0" smtClean="0">
                <a:solidFill>
                  <a:schemeClr val="bg1"/>
                </a:solidFill>
              </a:rPr>
              <a:t>aumento de los eventos extremos</a:t>
            </a:r>
            <a:r>
              <a:rPr lang="es-CL" sz="2000" dirty="0" smtClean="0">
                <a:solidFill>
                  <a:schemeClr val="bg1"/>
                </a:solidFill>
              </a:rPr>
              <a:t> y los impactos asociados</a:t>
            </a:r>
            <a:endParaRPr lang="es-C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42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192316" y="332657"/>
            <a:ext cx="49925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CL" sz="3200" b="1" dirty="0" smtClean="0">
                <a:solidFill>
                  <a:srgbClr val="00B0F0"/>
                </a:solidFill>
              </a:rPr>
              <a:t>Objetivos del Plan</a:t>
            </a:r>
            <a:endParaRPr lang="es-ES" altLang="es-CL" sz="3200" b="1" dirty="0" smtClean="0">
              <a:solidFill>
                <a:srgbClr val="00B0F0"/>
              </a:solidFill>
            </a:endParaRPr>
          </a:p>
        </p:txBody>
      </p:sp>
      <p:pic>
        <p:nvPicPr>
          <p:cNvPr id="3" name="2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531" y="980728"/>
            <a:ext cx="8256917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63365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91478" y="2636913"/>
            <a:ext cx="944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CL" sz="3600" b="1" dirty="0" smtClean="0">
                <a:solidFill>
                  <a:srgbClr val="00B0F0"/>
                </a:solidFill>
              </a:rPr>
              <a:t>Ejes</a:t>
            </a:r>
            <a:endParaRPr lang="es-ES" dirty="0">
              <a:solidFill>
                <a:srgbClr val="00B0F0"/>
              </a:solidFill>
            </a:endParaRPr>
          </a:p>
        </p:txBody>
      </p:sp>
      <p:graphicFrame>
        <p:nvGraphicFramePr>
          <p:cNvPr id="3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5726346"/>
              </p:ext>
            </p:extLst>
          </p:nvPr>
        </p:nvGraphicFramePr>
        <p:xfrm>
          <a:off x="2210994" y="1254548"/>
          <a:ext cx="97536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10992544" y="1988841"/>
            <a:ext cx="2923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CL" b="1" dirty="0" smtClean="0"/>
              <a:t>Moni</a:t>
            </a:r>
          </a:p>
          <a:p>
            <a:pPr algn="ctr"/>
            <a:r>
              <a:rPr lang="es-MX" altLang="es-CL" b="1" dirty="0" smtClean="0"/>
              <a:t>toreo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95544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9349" y="1124745"/>
            <a:ext cx="11952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CL" sz="2400" b="1" dirty="0" smtClean="0">
                <a:solidFill>
                  <a:srgbClr val="00B0F0"/>
                </a:solidFill>
              </a:rPr>
              <a:t>Visión Eje 1 </a:t>
            </a:r>
            <a:r>
              <a:rPr lang="es-CL" altLang="es-CL" sz="2400" b="1" dirty="0" smtClean="0">
                <a:solidFill>
                  <a:srgbClr val="00B0F0"/>
                </a:solidFill>
              </a:rPr>
              <a:t>Desarrollo y fortalecimiento de capacidades</a:t>
            </a:r>
            <a:endParaRPr lang="es-ES" altLang="es-CL" sz="2400" b="1" dirty="0" smtClean="0">
              <a:solidFill>
                <a:srgbClr val="00B0F0"/>
              </a:solidFill>
            </a:endParaRPr>
          </a:p>
        </p:txBody>
      </p:sp>
      <p:pic>
        <p:nvPicPr>
          <p:cNvPr id="3" name="Picture 3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3" y="1772816"/>
            <a:ext cx="7968885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31847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559830" y="1268761"/>
            <a:ext cx="256252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CL" sz="3200" b="1" dirty="0" smtClean="0">
                <a:solidFill>
                  <a:srgbClr val="00B0F0"/>
                </a:solidFill>
              </a:rPr>
              <a:t>Medidas Eje 1</a:t>
            </a:r>
            <a:endParaRPr lang="es-ES" sz="3200" dirty="0">
              <a:solidFill>
                <a:srgbClr val="00B0F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27382" y="2060849"/>
            <a:ext cx="1113723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 smtClean="0"/>
              <a:t>1. Fortalecimiento del sistema integral de preparación ante amenazas climáticas</a:t>
            </a:r>
            <a:endParaRPr lang="es-CL" sz="2800" dirty="0" smtClean="0"/>
          </a:p>
          <a:p>
            <a:pPr algn="just"/>
            <a:r>
              <a:rPr lang="es-ES" sz="2800" dirty="0" smtClean="0"/>
              <a:t>2. Fortalecimiento del programa Comunidades preparadas frente a los incendios forestales</a:t>
            </a:r>
            <a:endParaRPr lang="es-CL" sz="2800" dirty="0" smtClean="0"/>
          </a:p>
          <a:p>
            <a:pPr algn="just"/>
            <a:r>
              <a:rPr lang="es-ES" sz="2800" dirty="0" smtClean="0"/>
              <a:t>3.</a:t>
            </a:r>
            <a:r>
              <a:rPr lang="es-ES" sz="2800" i="1" dirty="0" smtClean="0"/>
              <a:t>  </a:t>
            </a:r>
            <a:r>
              <a:rPr lang="es-ES" sz="2800" dirty="0" smtClean="0"/>
              <a:t>Laboratorio de riesgos  de Cambio Climático</a:t>
            </a:r>
            <a:endParaRPr lang="es-CL" sz="2800" dirty="0" smtClean="0"/>
          </a:p>
          <a:p>
            <a:pPr algn="just"/>
            <a:r>
              <a:rPr lang="es-ES" sz="2800" dirty="0" smtClean="0"/>
              <a:t>4. Fortaleciendo capacidades de gestión del cambio climático en el Gobierno Regional y servicios públicos</a:t>
            </a:r>
            <a:endParaRPr lang="es-CL" sz="2800" dirty="0" smtClean="0"/>
          </a:p>
        </p:txBody>
      </p:sp>
    </p:spTree>
    <p:extLst>
      <p:ext uri="{BB962C8B-B14F-4D97-AF65-F5344CB8AC3E}">
        <p14:creationId xmlns:p14="http://schemas.microsoft.com/office/powerpoint/2010/main" val="6231202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559830" y="1268761"/>
            <a:ext cx="256252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CL" sz="3200" b="1" dirty="0" smtClean="0">
                <a:solidFill>
                  <a:srgbClr val="00B0F0"/>
                </a:solidFill>
              </a:rPr>
              <a:t>Medidas Eje 1</a:t>
            </a:r>
            <a:endParaRPr lang="es-ES" sz="3200" dirty="0">
              <a:solidFill>
                <a:srgbClr val="00B0F0"/>
              </a:solidFill>
            </a:endParaRPr>
          </a:p>
        </p:txBody>
      </p:sp>
      <p:sp>
        <p:nvSpPr>
          <p:cNvPr id="4" name="2 Rectángulo"/>
          <p:cNvSpPr/>
          <p:nvPr/>
        </p:nvSpPr>
        <p:spPr>
          <a:xfrm>
            <a:off x="527382" y="2060848"/>
            <a:ext cx="111372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 smtClean="0"/>
              <a:t>5) Fortaleciendo capacidades para la gestión y reducción de riesgos de desastres asociados al clima en los Municipios del AMV</a:t>
            </a:r>
            <a:endParaRPr lang="es-CL" sz="2800" dirty="0" smtClean="0"/>
          </a:p>
          <a:p>
            <a:pPr algn="just"/>
            <a:r>
              <a:rPr lang="es-ES" sz="2800" dirty="0" smtClean="0"/>
              <a:t>6) Generando relaciones de cooperación internacional para fortalecer la capacidad de adaptación climática en el AMV</a:t>
            </a:r>
            <a:endParaRPr lang="es-CL" sz="2800" dirty="0" smtClean="0"/>
          </a:p>
          <a:p>
            <a:pPr algn="just"/>
            <a:r>
              <a:rPr lang="es-ES" sz="2800" dirty="0" smtClean="0"/>
              <a:t>7) Fortaleciendo capacidades de enfrentar los impactos de los desastres en la salud de la población del AMV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7845237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71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0" y="4451871"/>
            <a:ext cx="1948668" cy="1461501"/>
          </a:xfrm>
          <a:prstGeom prst="rect">
            <a:avLst/>
          </a:prstGeom>
        </p:spPr>
      </p:pic>
      <p:pic>
        <p:nvPicPr>
          <p:cNvPr id="17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155" y="21967123"/>
            <a:ext cx="7627033" cy="5723300"/>
          </a:xfrm>
          <a:prstGeom prst="rect">
            <a:avLst/>
          </a:prstGeom>
        </p:spPr>
      </p:pic>
      <p:pic>
        <p:nvPicPr>
          <p:cNvPr id="18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555" y="22119523"/>
            <a:ext cx="7627033" cy="5723300"/>
          </a:xfrm>
          <a:prstGeom prst="rect">
            <a:avLst/>
          </a:prstGeom>
        </p:spPr>
      </p:pic>
      <p:pic>
        <p:nvPicPr>
          <p:cNvPr id="12" name="Picture 11" descr="CQ01A y CQ204A.ti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0"/>
          <a:stretch/>
        </p:blipFill>
        <p:spPr>
          <a:xfrm>
            <a:off x="1217124" y="296901"/>
            <a:ext cx="9765453" cy="1177335"/>
          </a:xfrm>
          <a:prstGeom prst="rect">
            <a:avLst/>
          </a:prstGeom>
        </p:spPr>
      </p:pic>
      <p:pic>
        <p:nvPicPr>
          <p:cNvPr id="5" name="Picture 4" descr="El Mercurio (ventanas)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0272" r="9273" b="15723"/>
          <a:stretch/>
        </p:blipFill>
        <p:spPr>
          <a:xfrm>
            <a:off x="6999080" y="1835343"/>
            <a:ext cx="4384266" cy="4833099"/>
          </a:xfrm>
          <a:prstGeom prst="rect">
            <a:avLst/>
          </a:prstGeom>
        </p:spPr>
      </p:pic>
      <p:pic>
        <p:nvPicPr>
          <p:cNvPr id="10" name="Picture 1" descr="2013-04-18 13.42.1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80" y="2419976"/>
            <a:ext cx="2739689" cy="36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5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2588" y="2590877"/>
            <a:ext cx="45635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s-CL" sz="2000" b="1" dirty="0" smtClean="0">
                <a:solidFill>
                  <a:srgbClr val="00B0F0"/>
                </a:solidFill>
              </a:rPr>
              <a:t>Visión Eje</a:t>
            </a:r>
            <a:r>
              <a:rPr lang="es-MX" altLang="es-CL" sz="2800" b="1" dirty="0" smtClean="0">
                <a:solidFill>
                  <a:srgbClr val="00B0F0"/>
                </a:solidFill>
              </a:rPr>
              <a:t> </a:t>
            </a:r>
            <a:r>
              <a:rPr lang="es-MX" altLang="es-CL" sz="2000" b="1" dirty="0" smtClean="0">
                <a:solidFill>
                  <a:srgbClr val="00B0F0"/>
                </a:solidFill>
              </a:rPr>
              <a:t>2 </a:t>
            </a:r>
            <a:r>
              <a:rPr lang="es-CL" altLang="es-CL" sz="2000" b="1" dirty="0" smtClean="0">
                <a:solidFill>
                  <a:srgbClr val="00B0F0"/>
                </a:solidFill>
              </a:rPr>
              <a:t>Fomento de la educación y la cultura de la prevención, y la gestión de riesgos y </a:t>
            </a:r>
            <a:r>
              <a:rPr lang="es-CL" altLang="es-CL" sz="2000" b="1" dirty="0" err="1" smtClean="0">
                <a:solidFill>
                  <a:srgbClr val="00B0F0"/>
                </a:solidFill>
              </a:rPr>
              <a:t>resiliencia</a:t>
            </a:r>
            <a:endParaRPr lang="es-ES" altLang="es-CL" sz="2000" b="1" dirty="0" smtClean="0">
              <a:solidFill>
                <a:srgbClr val="00B0F0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8416218" y="2314843"/>
            <a:ext cx="3248401" cy="2278566"/>
            <a:chOff x="2051720" y="1628800"/>
            <a:chExt cx="2664296" cy="2520280"/>
          </a:xfrm>
        </p:grpSpPr>
        <p:sp>
          <p:nvSpPr>
            <p:cNvPr id="8" name="7 Elipse"/>
            <p:cNvSpPr/>
            <p:nvPr/>
          </p:nvSpPr>
          <p:spPr>
            <a:xfrm>
              <a:off x="2051720" y="1628800"/>
              <a:ext cx="2664296" cy="25202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2195736" y="2264662"/>
              <a:ext cx="2448272" cy="1332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600" b="1" dirty="0" smtClean="0">
                  <a:solidFill>
                    <a:schemeClr val="bg1"/>
                  </a:solidFill>
                </a:rPr>
                <a:t>Contribuir a  la transformación de las condiciones de vulnerabilidad   y a una mayor </a:t>
              </a:r>
              <a:r>
                <a:rPr lang="es-CL" sz="1600" b="1" dirty="0" err="1" smtClean="0">
                  <a:solidFill>
                    <a:schemeClr val="bg1"/>
                  </a:solidFill>
                </a:rPr>
                <a:t>resiliencia</a:t>
              </a:r>
              <a:r>
                <a:rPr lang="es-CL" sz="1600" b="1" dirty="0" smtClean="0">
                  <a:solidFill>
                    <a:schemeClr val="bg1"/>
                  </a:solidFill>
                </a:rPr>
                <a:t> desde la acción ciudadana.</a:t>
              </a:r>
              <a:endParaRPr lang="es-E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4797584" y="1234724"/>
            <a:ext cx="3122619" cy="2289221"/>
            <a:chOff x="2051720" y="1628800"/>
            <a:chExt cx="2664296" cy="2520280"/>
          </a:xfrm>
          <a:solidFill>
            <a:schemeClr val="accent5"/>
          </a:solidFill>
        </p:grpSpPr>
        <p:sp>
          <p:nvSpPr>
            <p:cNvPr id="24" name="23 Elipse"/>
            <p:cNvSpPr/>
            <p:nvPr/>
          </p:nvSpPr>
          <p:spPr>
            <a:xfrm>
              <a:off x="2051720" y="1628800"/>
              <a:ext cx="2664296" cy="2520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sz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2195736" y="2291388"/>
              <a:ext cx="2448273" cy="13892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s-CL" sz="1600" b="1" dirty="0" smtClean="0">
                  <a:solidFill>
                    <a:schemeClr val="bg1"/>
                  </a:solidFill>
                </a:rPr>
                <a:t>Contribuir al  acceso a información  sobre el cambio climático, los riesgos e impactos asociados</a:t>
              </a:r>
              <a:endParaRPr lang="es-ES" sz="16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CL" sz="1200" dirty="0" smtClean="0"/>
                <a:t>. </a:t>
              </a:r>
              <a:endParaRPr lang="es-ES" sz="1200" dirty="0"/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4271797" y="3610988"/>
            <a:ext cx="3264363" cy="2200391"/>
            <a:chOff x="2051720" y="1628800"/>
            <a:chExt cx="2664296" cy="2520280"/>
          </a:xfrm>
        </p:grpSpPr>
        <p:sp>
          <p:nvSpPr>
            <p:cNvPr id="27" name="26 Elipse"/>
            <p:cNvSpPr/>
            <p:nvPr/>
          </p:nvSpPr>
          <p:spPr>
            <a:xfrm>
              <a:off x="2051720" y="1628800"/>
              <a:ext cx="2664296" cy="25202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sz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27 Rectángulo"/>
            <p:cNvSpPr/>
            <p:nvPr/>
          </p:nvSpPr>
          <p:spPr>
            <a:xfrm>
              <a:off x="2185834" y="2060848"/>
              <a:ext cx="2448272" cy="1515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s-CL" sz="1600" b="1" dirty="0" smtClean="0">
                  <a:solidFill>
                    <a:schemeClr val="bg1"/>
                  </a:solidFill>
                </a:rPr>
                <a:t>Fomentar una cultura de la prevención, mitigación, preparación, respuesta y recuperación ante los eventos extremos </a:t>
              </a:r>
              <a:endParaRPr lang="es-E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29 Flecha derecha"/>
          <p:cNvSpPr/>
          <p:nvPr/>
        </p:nvSpPr>
        <p:spPr>
          <a:xfrm>
            <a:off x="7248129" y="3394963"/>
            <a:ext cx="953841" cy="649208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5360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271798" y="1340769"/>
            <a:ext cx="256252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CL" sz="3200" b="1" dirty="0" smtClean="0">
                <a:solidFill>
                  <a:srgbClr val="00B0F0"/>
                </a:solidFill>
              </a:rPr>
              <a:t>Medidas Eje 2</a:t>
            </a:r>
            <a:endParaRPr lang="es-ES" sz="3200" dirty="0">
              <a:solidFill>
                <a:srgbClr val="00B0F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19403" y="2276873"/>
            <a:ext cx="106571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 smtClean="0"/>
              <a:t>1) Programa de Educación en Cambio Climático y reducción del riesgo de desastres para el AMV</a:t>
            </a:r>
            <a:endParaRPr lang="es-CL" sz="2800" dirty="0" smtClean="0"/>
          </a:p>
          <a:p>
            <a:pPr algn="just"/>
            <a:r>
              <a:rPr lang="es-ES" sz="2800" dirty="0" smtClean="0"/>
              <a:t>2) Programa de ahorro y uso eficiente del agua en la comunidad del AMV</a:t>
            </a:r>
            <a:endParaRPr lang="es-CL" sz="2800" dirty="0" smtClean="0"/>
          </a:p>
          <a:p>
            <a:pPr algn="just"/>
            <a:r>
              <a:rPr lang="es-ES" sz="2800" dirty="0" smtClean="0"/>
              <a:t>3) Campaña de sensibilización sobre el cambio climático dirigida al sector privado y la sociedad civil</a:t>
            </a:r>
            <a:endParaRPr lang="es-CL" sz="2800" dirty="0" smtClean="0"/>
          </a:p>
          <a:p>
            <a:pPr algn="just"/>
            <a:r>
              <a:rPr lang="es-ES" sz="2800" dirty="0" smtClean="0"/>
              <a:t>4) Diplomado de Cambio Climático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7121020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27381" y="1124745"/>
            <a:ext cx="10945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CL" sz="2000" b="1" dirty="0" smtClean="0">
                <a:solidFill>
                  <a:srgbClr val="00B0F0"/>
                </a:solidFill>
              </a:rPr>
              <a:t>Visión</a:t>
            </a:r>
            <a:r>
              <a:rPr lang="es-MX" altLang="es-CL" sz="2800" b="1" dirty="0" smtClean="0">
                <a:solidFill>
                  <a:srgbClr val="00B0F0"/>
                </a:solidFill>
              </a:rPr>
              <a:t> </a:t>
            </a:r>
            <a:r>
              <a:rPr lang="es-MX" altLang="es-CL" sz="2000" b="1" dirty="0" smtClean="0">
                <a:solidFill>
                  <a:srgbClr val="00B0F0"/>
                </a:solidFill>
              </a:rPr>
              <a:t>Eje 3 </a:t>
            </a:r>
            <a:r>
              <a:rPr lang="es-CL" altLang="es-CL" sz="2000" b="1" dirty="0" smtClean="0">
                <a:solidFill>
                  <a:srgbClr val="00B0F0"/>
                </a:solidFill>
              </a:rPr>
              <a:t>Planificación urbana, infraestructura y gestión ambiental para la </a:t>
            </a:r>
            <a:r>
              <a:rPr lang="es-CL" altLang="es-CL" sz="2000" b="1" dirty="0" err="1" smtClean="0">
                <a:solidFill>
                  <a:srgbClr val="00B0F0"/>
                </a:solidFill>
              </a:rPr>
              <a:t>resiliencia</a:t>
            </a:r>
            <a:endParaRPr lang="es-ES" altLang="es-CL" sz="2800" b="1" dirty="0" smtClean="0">
              <a:solidFill>
                <a:srgbClr val="00B0F0"/>
              </a:solidFill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701859994"/>
              </p:ext>
            </p:extLst>
          </p:nvPr>
        </p:nvGraphicFramePr>
        <p:xfrm>
          <a:off x="431371" y="2060848"/>
          <a:ext cx="11137092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2325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239350" y="1584927"/>
            <a:ext cx="11425269" cy="40514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arenR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Programa Piloto de Barrios sostenibles y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resilientes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 clima en el AMV</a:t>
            </a:r>
            <a:endParaRPr kumimoji="0" lang="es-C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arenR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Programa de manejo forestal en las áreas de interfaz urbano rural con alto riesgo de incendios, aplicando técnicas de silvicultura preventiva.</a:t>
            </a:r>
            <a:endParaRPr kumimoji="0" lang="es-C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3) Plan integral de Restauración y Revitalización de Quebradas del AMV.</a:t>
            </a:r>
            <a:endParaRPr kumimoji="0" lang="es-C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4) Innovaciones en uso eficiente del agua en áreas verdes urbanas</a:t>
            </a:r>
            <a:endParaRPr kumimoji="0" lang="es-C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5) Sistema de regulación de crecidas Cuenca del estero de Viña del Mar</a:t>
            </a:r>
            <a:endParaRPr kumimoji="0" lang="es-C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6) Sistema de tratamiento de </a:t>
            </a:r>
            <a:r>
              <a:rPr lang="es-ES" sz="2400" dirty="0" smtClean="0">
                <a:solidFill>
                  <a:schemeClr val="tx2"/>
                </a:solidFill>
              </a:rPr>
              <a:t>las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aguas servidas de las comunas de Quilpué y Villa Alemana para su acumulación y reutilización</a:t>
            </a:r>
            <a:endParaRPr kumimoji="0" lang="es-C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231905" y="332656"/>
            <a:ext cx="2265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CL" sz="2800" b="1" dirty="0" smtClean="0">
                <a:solidFill>
                  <a:srgbClr val="00B0F0"/>
                </a:solidFill>
              </a:rPr>
              <a:t>Medidas Eje 3</a:t>
            </a:r>
            <a:endParaRPr lang="es-ES" altLang="es-CL" sz="2800" b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316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335360" y="1340768"/>
            <a:ext cx="11425269" cy="51411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arenR" startAt="7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Planificación urbana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resiliente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 clima en el AMV</a:t>
            </a:r>
            <a:endParaRPr kumimoji="0" lang="es-C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arenR" startAt="7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Programa de arbolado urbano y expansión de áreas verdes adaptadas a la escasez hídrica</a:t>
            </a:r>
            <a:endParaRPr kumimoji="0" lang="es-C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9) Conservación y restauración de humedales costeros de alto valor ambiental y paisajístico</a:t>
            </a:r>
            <a:endParaRPr kumimoji="0" lang="es-C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10) Unificar centros de desembarco en puertos de alto estándar de seguridad ante marejadas</a:t>
            </a:r>
            <a:endParaRPr kumimoji="0" lang="es-C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11) Infraestructura para mitigar el riesgo de marejadas</a:t>
            </a:r>
            <a:endParaRPr kumimoji="0" lang="es-C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12) Estrategia de adaptación al cambio climático para la  cuenca del Aconcagua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13) </a:t>
            </a:r>
            <a:r>
              <a:rPr kumimoji="0" lang="es-E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Estrategia de turismo adaptado al clima </a:t>
            </a:r>
            <a:endParaRPr kumimoji="0" lang="es-CL" sz="2400" b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CL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2 Rectángulo"/>
          <p:cNvSpPr/>
          <p:nvPr/>
        </p:nvSpPr>
        <p:spPr>
          <a:xfrm>
            <a:off x="5423926" y="404664"/>
            <a:ext cx="2265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CL" sz="2800" b="1" dirty="0" smtClean="0">
                <a:solidFill>
                  <a:srgbClr val="00B0F0"/>
                </a:solidFill>
              </a:rPr>
              <a:t>Medidas Eje 3</a:t>
            </a:r>
            <a:endParaRPr lang="es-ES" altLang="es-CL" sz="2800" b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752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103445" y="2147952"/>
            <a:ext cx="10081120" cy="29372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Elipse"/>
          <p:cNvSpPr/>
          <p:nvPr/>
        </p:nvSpPr>
        <p:spPr>
          <a:xfrm>
            <a:off x="1457630" y="2830542"/>
            <a:ext cx="2142093" cy="1606570"/>
          </a:xfrm>
          <a:prstGeom prst="ellipse">
            <a:avLst/>
          </a:prstGeom>
          <a:blipFill rotWithShape="0"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3 Flecha cuádruple"/>
          <p:cNvSpPr/>
          <p:nvPr/>
        </p:nvSpPr>
        <p:spPr>
          <a:xfrm>
            <a:off x="9000323" y="3040504"/>
            <a:ext cx="1536171" cy="1152128"/>
          </a:xfrm>
          <a:prstGeom prst="quad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3695734" y="2348880"/>
            <a:ext cx="50885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dirty="0" smtClean="0">
                <a:solidFill>
                  <a:schemeClr val="bg1"/>
                </a:solidFill>
              </a:rPr>
              <a:t>Generar una propuesta de gobernanza que facilite y promueva la participación de todos los actores en los procesos de planificación y toma de decisión de las acciones climáticas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503713" y="1061562"/>
            <a:ext cx="3781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CL" sz="2800" b="1" dirty="0" smtClean="0">
                <a:solidFill>
                  <a:srgbClr val="00B0F0"/>
                </a:solidFill>
              </a:rPr>
              <a:t>Visión Eje 4 Gobernanza</a:t>
            </a:r>
            <a:endParaRPr lang="es-ES" altLang="es-CL" sz="2800" b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066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3605" y="1113773"/>
            <a:ext cx="7776864" cy="4968552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5039884" y="332657"/>
            <a:ext cx="3236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CL" sz="2400" b="1" dirty="0" smtClean="0">
                <a:solidFill>
                  <a:srgbClr val="00B0F0"/>
                </a:solidFill>
              </a:rPr>
              <a:t>Medida Eje Gobernanza</a:t>
            </a:r>
            <a:endParaRPr lang="es-ES" altLang="es-CL" sz="2400" b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367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73" y="3573017"/>
            <a:ext cx="4416491" cy="2431691"/>
          </a:xfrm>
          <a:prstGeom prst="rect">
            <a:avLst/>
          </a:prstGeom>
          <a:noFill/>
        </p:spPr>
      </p:pic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71" y="3717032"/>
            <a:ext cx="3264363" cy="1944216"/>
          </a:xfrm>
          <a:prstGeom prst="rect">
            <a:avLst/>
          </a:prstGeom>
          <a:noFill/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9989" y="908721"/>
            <a:ext cx="5280587" cy="2575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371" y="908720"/>
            <a:ext cx="5540836" cy="25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62785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03712" y="1484785"/>
            <a:ext cx="3693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CL" sz="2400" b="1" dirty="0" smtClean="0">
                <a:solidFill>
                  <a:srgbClr val="00B0F0"/>
                </a:solidFill>
              </a:rPr>
              <a:t>Visión Eje 5 Financiamiento</a:t>
            </a:r>
            <a:endParaRPr lang="es-ES" altLang="es-CL" sz="2400" b="1" dirty="0" smtClean="0">
              <a:solidFill>
                <a:srgbClr val="00B0F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487488" y="2492896"/>
            <a:ext cx="8928992" cy="189630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1871531" y="2636912"/>
            <a:ext cx="825691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400" dirty="0" smtClean="0">
                <a:solidFill>
                  <a:schemeClr val="bg1"/>
                </a:solidFill>
              </a:rPr>
              <a:t>Generar un conjunto de recomendaciones y medidas, para implementar y  sostener financieramente las propuestas de adaptación y creación de </a:t>
            </a:r>
            <a:r>
              <a:rPr lang="es-CL" sz="2400" dirty="0" err="1" smtClean="0">
                <a:solidFill>
                  <a:schemeClr val="bg1"/>
                </a:solidFill>
              </a:rPr>
              <a:t>resiliencia</a:t>
            </a:r>
            <a:r>
              <a:rPr lang="es-CL" sz="2400" dirty="0" smtClean="0">
                <a:solidFill>
                  <a:schemeClr val="bg1"/>
                </a:solidFill>
              </a:rPr>
              <a:t> territorial</a:t>
            </a:r>
            <a:endParaRPr lang="es-E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83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535494" y="2890391"/>
            <a:ext cx="91210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dirty="0" smtClean="0">
                <a:solidFill>
                  <a:schemeClr val="tx2"/>
                </a:solidFill>
              </a:rPr>
              <a:t>Desarrollo de una estrategia financiera para la adaptación climática del AMV </a:t>
            </a:r>
            <a:endParaRPr lang="es-CL" sz="3200" dirty="0">
              <a:solidFill>
                <a:schemeClr val="tx2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657555" y="2004592"/>
            <a:ext cx="3662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CL" sz="2400" b="1" dirty="0" smtClean="0">
                <a:solidFill>
                  <a:srgbClr val="00B0F0"/>
                </a:solidFill>
              </a:rPr>
              <a:t>Medida Eje Financiamiento</a:t>
            </a:r>
            <a:endParaRPr lang="es-ES" altLang="es-CL" sz="2400" b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761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81" y="3381830"/>
            <a:ext cx="5118100" cy="28448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81" y="387739"/>
            <a:ext cx="5031931" cy="21242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" b="51746"/>
          <a:stretch/>
        </p:blipFill>
        <p:spPr>
          <a:xfrm>
            <a:off x="6899698" y="762833"/>
            <a:ext cx="4819551" cy="40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11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831638" y="5587554"/>
            <a:ext cx="5955076" cy="5847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s-CL" sz="3200" b="1" dirty="0" err="1" smtClean="0">
                <a:solidFill>
                  <a:srgbClr val="0095F5"/>
                </a:solidFill>
                <a:latin typeface="+mj-lt"/>
                <a:ea typeface="+mj-ea"/>
                <a:cs typeface="+mj-cs"/>
              </a:rPr>
              <a:t>Es</a:t>
            </a:r>
            <a:r>
              <a:rPr lang="en-US" altLang="es-CL" sz="3200" b="1" dirty="0" smtClean="0">
                <a:solidFill>
                  <a:srgbClr val="0095F5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s-CL" sz="3200" b="1" dirty="0" err="1" smtClean="0">
                <a:solidFill>
                  <a:srgbClr val="0095F5"/>
                </a:solidFill>
                <a:latin typeface="+mj-lt"/>
                <a:ea typeface="+mj-ea"/>
                <a:cs typeface="+mj-cs"/>
              </a:rPr>
              <a:t>más</a:t>
            </a:r>
            <a:r>
              <a:rPr lang="en-US" altLang="es-CL" sz="3200" b="1" dirty="0" smtClean="0">
                <a:solidFill>
                  <a:srgbClr val="0095F5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s-CL" sz="3200" b="1" dirty="0" err="1" smtClean="0">
                <a:solidFill>
                  <a:srgbClr val="0095F5"/>
                </a:solidFill>
                <a:latin typeface="+mj-lt"/>
                <a:ea typeface="+mj-ea"/>
                <a:cs typeface="+mj-cs"/>
              </a:rPr>
              <a:t>económico</a:t>
            </a:r>
            <a:r>
              <a:rPr lang="en-US" altLang="es-CL" sz="3200" b="1" dirty="0" smtClean="0">
                <a:solidFill>
                  <a:srgbClr val="0095F5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s-CL" sz="3200" b="1" dirty="0" err="1" smtClean="0">
                <a:solidFill>
                  <a:srgbClr val="0095F5"/>
                </a:solidFill>
                <a:latin typeface="+mj-lt"/>
                <a:ea typeface="+mj-ea"/>
                <a:cs typeface="+mj-cs"/>
              </a:rPr>
              <a:t>adaptarse</a:t>
            </a:r>
            <a:endParaRPr lang="es-ES" altLang="es-CL" sz="3200" b="1" dirty="0" smtClean="0">
              <a:solidFill>
                <a:srgbClr val="0095F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118" y="2132856"/>
            <a:ext cx="4681321" cy="2783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7082933" cy="2808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5229200"/>
            <a:ext cx="10888133" cy="368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9" y="183512"/>
            <a:ext cx="5892800" cy="16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108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38003" y="3953471"/>
            <a:ext cx="412363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sz="2000" dirty="0" smtClean="0">
                <a:solidFill>
                  <a:schemeClr val="bg1"/>
                </a:solidFill>
              </a:rPr>
              <a:t>Incremento de metales pesados y otros elementos en zonas industriales debido a acumulación de contaminantes a través del tiempo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8003" y="2004790"/>
            <a:ext cx="30353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sz="2000" dirty="0" smtClean="0">
                <a:solidFill>
                  <a:schemeClr val="bg1"/>
                </a:solidFill>
              </a:rPr>
              <a:t>Línea azul= Área Industrial </a:t>
            </a:r>
          </a:p>
          <a:p>
            <a:endParaRPr lang="es-ES_tradnl" sz="2000" dirty="0" smtClean="0">
              <a:solidFill>
                <a:schemeClr val="bg1"/>
              </a:solidFill>
            </a:endParaRPr>
          </a:p>
          <a:p>
            <a:r>
              <a:rPr lang="es-ES_tradnl" sz="2000" dirty="0" smtClean="0">
                <a:solidFill>
                  <a:schemeClr val="bg1"/>
                </a:solidFill>
              </a:rPr>
              <a:t>Línea gris = Sitio control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838003" y="671663"/>
            <a:ext cx="625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FCD5B5"/>
                </a:solidFill>
              </a:rPr>
              <a:t>Resultados principales</a:t>
            </a:r>
            <a:endParaRPr lang="es-ES_tradnl" sz="2000" dirty="0">
              <a:solidFill>
                <a:srgbClr val="FCD5B5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409" y="0"/>
            <a:ext cx="4830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8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-Eucalypt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49" y="3367794"/>
            <a:ext cx="2225859" cy="336732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39399" y="6428932"/>
            <a:ext cx="57647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Árboles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regados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por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casi</a:t>
            </a:r>
            <a:r>
              <a:rPr lang="en-US" sz="2000" dirty="0">
                <a:solidFill>
                  <a:schemeClr val="bg1"/>
                </a:solidFill>
              </a:rPr>
              <a:t> 100 </a:t>
            </a:r>
            <a:r>
              <a:rPr lang="en-US" sz="2000" dirty="0" err="1">
                <a:solidFill>
                  <a:schemeClr val="bg1"/>
                </a:solidFill>
              </a:rPr>
              <a:t>años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756" y="394826"/>
            <a:ext cx="3879698" cy="2557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240" y="3234966"/>
            <a:ext cx="4856579" cy="3193966"/>
          </a:xfrm>
          <a:prstGeom prst="rect">
            <a:avLst/>
          </a:prstGeom>
        </p:spPr>
      </p:pic>
      <p:pic>
        <p:nvPicPr>
          <p:cNvPr id="10" name="Picture 9" descr="IMG_225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8606" y="793551"/>
            <a:ext cx="2592065" cy="1944048"/>
          </a:xfrm>
          <a:prstGeom prst="rect">
            <a:avLst/>
          </a:prstGeom>
        </p:spPr>
      </p:pic>
      <p:pic>
        <p:nvPicPr>
          <p:cNvPr id="12" name="Picture 11" descr="IMG_89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791" y="1297714"/>
            <a:ext cx="1909185" cy="143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25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77036" y="250966"/>
            <a:ext cx="5825010" cy="40011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2000" b="1" dirty="0" err="1">
                <a:solidFill>
                  <a:schemeClr val="accent2">
                    <a:lumMod val="75000"/>
                  </a:schemeClr>
                </a:solidFill>
              </a:rPr>
              <a:t>Plomo</a:t>
            </a:r>
            <a:endParaRPr lang="en-CA" sz="2000" b="1" dirty="0">
              <a:solidFill>
                <a:srgbClr val="008000"/>
              </a:solidFill>
            </a:endParaRPr>
          </a:p>
        </p:txBody>
      </p:sp>
      <p:pic>
        <p:nvPicPr>
          <p:cNvPr id="4" name="Picture 3" descr="C-PARQUE BRAS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338772"/>
            <a:ext cx="9144000" cy="1851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0209" y="5018408"/>
            <a:ext cx="67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14A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02047" y="4810816"/>
            <a:ext cx="75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21A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83796" y="5043650"/>
            <a:ext cx="54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01B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7908216" y="1403353"/>
          <a:ext cx="2649776" cy="2386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1822395" y="1403352"/>
          <a:ext cx="2851921" cy="2381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4860321" y="1430303"/>
          <a:ext cx="2894124" cy="2360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980458" y="858589"/>
            <a:ext cx="66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14A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56427" y="858589"/>
            <a:ext cx="71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21A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20872" y="858589"/>
            <a:ext cx="54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01B</a:t>
            </a:r>
            <a:endParaRPr lang="en-US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128567" y="6319966"/>
            <a:ext cx="50914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Incremento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especialmente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después</a:t>
            </a:r>
            <a:r>
              <a:rPr lang="en-US" sz="2000" dirty="0">
                <a:solidFill>
                  <a:schemeClr val="bg1"/>
                </a:solidFill>
              </a:rPr>
              <a:t> de los 70’</a:t>
            </a:r>
          </a:p>
        </p:txBody>
      </p:sp>
      <p:sp>
        <p:nvSpPr>
          <p:cNvPr id="3" name="Rectangle 2"/>
          <p:cNvSpPr/>
          <p:nvPr/>
        </p:nvSpPr>
        <p:spPr>
          <a:xfrm>
            <a:off x="3871306" y="1564952"/>
            <a:ext cx="589661" cy="1598971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25233" y="1576292"/>
            <a:ext cx="589661" cy="1598971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765175" y="1576292"/>
            <a:ext cx="589661" cy="1598971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75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2017806" y="1264396"/>
          <a:ext cx="3759546" cy="2216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2121126" y="248733"/>
            <a:ext cx="825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CL" sz="2400" b="1" dirty="0">
                <a:solidFill>
                  <a:schemeClr val="bg1"/>
                </a:solidFill>
              </a:rPr>
              <a:t>Resultados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554722" y="816631"/>
            <a:ext cx="12363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/>
              <a:t>Cobre</a:t>
            </a:r>
          </a:p>
        </p:txBody>
      </p:sp>
      <p:graphicFrame>
        <p:nvGraphicFramePr>
          <p:cNvPr id="20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709953"/>
              </p:ext>
            </p:extLst>
          </p:nvPr>
        </p:nvGraphicFramePr>
        <p:xfrm>
          <a:off x="6587212" y="1102179"/>
          <a:ext cx="3166389" cy="2533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7781718" y="682143"/>
            <a:ext cx="12363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/>
              <a:t>Plomo</a:t>
            </a:r>
          </a:p>
        </p:txBody>
      </p:sp>
      <p:graphicFrame>
        <p:nvGraphicFramePr>
          <p:cNvPr id="22" name="Chart 16"/>
          <p:cNvGraphicFramePr>
            <a:graphicFrameLocks/>
          </p:cNvGraphicFramePr>
          <p:nvPr>
            <p:extLst/>
          </p:nvPr>
        </p:nvGraphicFramePr>
        <p:xfrm>
          <a:off x="2121125" y="4219697"/>
          <a:ext cx="3395326" cy="2441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3554722" y="3787863"/>
            <a:ext cx="12363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/>
              <a:t>Molibdeno</a:t>
            </a:r>
          </a:p>
        </p:txBody>
      </p:sp>
      <p:graphicFrame>
        <p:nvGraphicFramePr>
          <p:cNvPr id="24" name="Chart 14"/>
          <p:cNvGraphicFramePr>
            <a:graphicFrameLocks/>
          </p:cNvGraphicFramePr>
          <p:nvPr>
            <p:extLst/>
          </p:nvPr>
        </p:nvGraphicFramePr>
        <p:xfrm>
          <a:off x="6587212" y="4219696"/>
          <a:ext cx="3166389" cy="2424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7781718" y="3787157"/>
            <a:ext cx="12363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/>
              <a:t>Plata</a:t>
            </a:r>
          </a:p>
        </p:txBody>
      </p:sp>
    </p:spTree>
    <p:extLst>
      <p:ext uri="{BB962C8B-B14F-4D97-AF65-F5344CB8AC3E}">
        <p14:creationId xmlns:p14="http://schemas.microsoft.com/office/powerpoint/2010/main" val="175310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1492</Words>
  <Application>Microsoft Macintosh PowerPoint</Application>
  <PresentationFormat>Custom</PresentationFormat>
  <Paragraphs>184</Paragraphs>
  <Slides>50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Estudio de la vulnerabilidad y el riesgo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Adaptación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ariel munoz munoz</cp:lastModifiedBy>
  <cp:revision>30</cp:revision>
  <dcterms:created xsi:type="dcterms:W3CDTF">2020-01-28T05:21:12Z</dcterms:created>
  <dcterms:modified xsi:type="dcterms:W3CDTF">2020-01-28T14:28:41Z</dcterms:modified>
</cp:coreProperties>
</file>