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302" r:id="rId3"/>
    <p:sldId id="301" r:id="rId4"/>
    <p:sldId id="308" r:id="rId5"/>
    <p:sldId id="303" r:id="rId6"/>
    <p:sldId id="309" r:id="rId7"/>
    <p:sldId id="310" r:id="rId8"/>
    <p:sldId id="304" r:id="rId9"/>
    <p:sldId id="311" r:id="rId10"/>
    <p:sldId id="294" r:id="rId11"/>
    <p:sldId id="293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51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20B84C-F00D-44FA-9EB3-C1BB9C4D3BFE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E0789E07-41AC-4F82-B07C-771887F3282E}">
      <dgm:prSet phldrT="[Texto]"/>
      <dgm:spPr/>
      <dgm:t>
        <a:bodyPr/>
        <a:lstStyle/>
        <a:p>
          <a:r>
            <a:rPr lang="es-MX" b="1" dirty="0" smtClean="0">
              <a:solidFill>
                <a:srgbClr val="C00000"/>
              </a:solidFill>
            </a:rPr>
            <a:t>ACTORES</a:t>
          </a:r>
          <a:r>
            <a:rPr lang="es-MX" dirty="0" smtClean="0"/>
            <a:t> </a:t>
          </a:r>
        </a:p>
        <a:p>
          <a:r>
            <a:rPr lang="es-MX" dirty="0" smtClean="0"/>
            <a:t>(sector público, privado, academia, sociedad civil, individuos, ciencia…)</a:t>
          </a:r>
          <a:endParaRPr lang="es-CL" dirty="0"/>
        </a:p>
      </dgm:t>
    </dgm:pt>
    <dgm:pt modelId="{C9AE83A5-BADC-4DBD-947A-CB6E2AA1F12C}" type="parTrans" cxnId="{3C7C72D2-58E9-464C-9FC6-37EAF526728D}">
      <dgm:prSet/>
      <dgm:spPr/>
      <dgm:t>
        <a:bodyPr/>
        <a:lstStyle/>
        <a:p>
          <a:endParaRPr lang="es-CL"/>
        </a:p>
      </dgm:t>
    </dgm:pt>
    <dgm:pt modelId="{0895B257-FDB0-45F7-8F22-1C343F2EF029}" type="sibTrans" cxnId="{3C7C72D2-58E9-464C-9FC6-37EAF526728D}">
      <dgm:prSet/>
      <dgm:spPr/>
      <dgm:t>
        <a:bodyPr/>
        <a:lstStyle/>
        <a:p>
          <a:endParaRPr lang="es-CL"/>
        </a:p>
      </dgm:t>
    </dgm:pt>
    <dgm:pt modelId="{3767A73F-4D07-4A29-933D-B6ACF24C73EF}">
      <dgm:prSet phldrT="[Texto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s-MX" dirty="0" smtClean="0">
              <a:solidFill>
                <a:schemeClr val="accent1">
                  <a:lumMod val="50000"/>
                </a:schemeClr>
              </a:solidFill>
            </a:rPr>
            <a:t>Nivel Internacional</a:t>
          </a:r>
          <a:endParaRPr lang="es-CL" dirty="0">
            <a:solidFill>
              <a:schemeClr val="accent1">
                <a:lumMod val="50000"/>
              </a:schemeClr>
            </a:solidFill>
          </a:endParaRPr>
        </a:p>
      </dgm:t>
    </dgm:pt>
    <dgm:pt modelId="{548B786F-5F8B-4A44-8D19-66F0330335A2}" type="parTrans" cxnId="{5C69DDB9-1D32-43E6-BA11-2986B9E803BC}">
      <dgm:prSet/>
      <dgm:spPr/>
      <dgm:t>
        <a:bodyPr/>
        <a:lstStyle/>
        <a:p>
          <a:endParaRPr lang="es-CL"/>
        </a:p>
      </dgm:t>
    </dgm:pt>
    <dgm:pt modelId="{D5F88481-1694-4ABD-A46C-E2FF6F0289ED}" type="sibTrans" cxnId="{5C69DDB9-1D32-43E6-BA11-2986B9E803BC}">
      <dgm:prSet/>
      <dgm:spPr/>
      <dgm:t>
        <a:bodyPr/>
        <a:lstStyle/>
        <a:p>
          <a:endParaRPr lang="es-CL"/>
        </a:p>
      </dgm:t>
    </dgm:pt>
    <dgm:pt modelId="{A4FCCBE1-9FC4-4347-80BB-B4569CAA3C7E}">
      <dgm:prSet phldrT="[Texto]"/>
      <dgm:spPr/>
      <dgm:t>
        <a:bodyPr/>
        <a:lstStyle/>
        <a:p>
          <a:r>
            <a:rPr lang="es-MX" b="1" dirty="0" smtClean="0">
              <a:solidFill>
                <a:srgbClr val="C00000"/>
              </a:solidFill>
            </a:rPr>
            <a:t>INSTRUMENTOS</a:t>
          </a:r>
        </a:p>
        <a:p>
          <a:r>
            <a:rPr lang="es-MX" dirty="0" smtClean="0"/>
            <a:t>(económicos, regulatorios, voluntarios…)</a:t>
          </a:r>
        </a:p>
        <a:p>
          <a:endParaRPr lang="es-CL" dirty="0"/>
        </a:p>
      </dgm:t>
    </dgm:pt>
    <dgm:pt modelId="{E60792F4-6DDD-49F6-9F0C-A2003DB1BEC8}" type="parTrans" cxnId="{82E8EE62-331D-406B-BC9B-6281AB68BB6B}">
      <dgm:prSet/>
      <dgm:spPr/>
      <dgm:t>
        <a:bodyPr/>
        <a:lstStyle/>
        <a:p>
          <a:endParaRPr lang="es-CL"/>
        </a:p>
      </dgm:t>
    </dgm:pt>
    <dgm:pt modelId="{4B8F39D6-4E0C-487F-B348-6A35E2A768B9}" type="sibTrans" cxnId="{82E8EE62-331D-406B-BC9B-6281AB68BB6B}">
      <dgm:prSet/>
      <dgm:spPr/>
      <dgm:t>
        <a:bodyPr/>
        <a:lstStyle/>
        <a:p>
          <a:endParaRPr lang="es-CL"/>
        </a:p>
      </dgm:t>
    </dgm:pt>
    <dgm:pt modelId="{77363045-29CE-4A0A-8C34-4F591DA2F4B2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MX" dirty="0" smtClean="0">
              <a:solidFill>
                <a:schemeClr val="accent1">
                  <a:lumMod val="50000"/>
                </a:schemeClr>
              </a:solidFill>
            </a:rPr>
            <a:t>Nivel Nacional</a:t>
          </a:r>
          <a:endParaRPr lang="es-CL" dirty="0">
            <a:solidFill>
              <a:schemeClr val="accent1">
                <a:lumMod val="50000"/>
              </a:schemeClr>
            </a:solidFill>
          </a:endParaRPr>
        </a:p>
      </dgm:t>
    </dgm:pt>
    <dgm:pt modelId="{72A0ED85-D9D1-406C-87D8-4C383AFD0C1A}" type="parTrans" cxnId="{95F3F9A8-3764-4397-AFE3-2615B48EBADF}">
      <dgm:prSet/>
      <dgm:spPr/>
      <dgm:t>
        <a:bodyPr/>
        <a:lstStyle/>
        <a:p>
          <a:endParaRPr lang="es-CL"/>
        </a:p>
      </dgm:t>
    </dgm:pt>
    <dgm:pt modelId="{66A93DAA-1689-4B19-8967-A09480EB14F6}" type="sibTrans" cxnId="{95F3F9A8-3764-4397-AFE3-2615B48EBADF}">
      <dgm:prSet/>
      <dgm:spPr/>
      <dgm:t>
        <a:bodyPr/>
        <a:lstStyle/>
        <a:p>
          <a:endParaRPr lang="es-CL"/>
        </a:p>
      </dgm:t>
    </dgm:pt>
    <dgm:pt modelId="{B1926B16-B7B1-4409-A2F4-C9A40B33C732}">
      <dgm:prSet phldrT="[Texto]"/>
      <dgm:spPr/>
      <dgm:t>
        <a:bodyPr/>
        <a:lstStyle/>
        <a:p>
          <a:r>
            <a:rPr lang="es-MX" b="1" dirty="0" smtClean="0">
              <a:solidFill>
                <a:srgbClr val="C00000"/>
              </a:solidFill>
            </a:rPr>
            <a:t>DECISIONES</a:t>
          </a:r>
          <a:r>
            <a:rPr lang="es-MX" dirty="0" smtClean="0"/>
            <a:t> (Políticas públicas, Reformas legales…)</a:t>
          </a:r>
          <a:endParaRPr lang="es-CL" dirty="0"/>
        </a:p>
      </dgm:t>
    </dgm:pt>
    <dgm:pt modelId="{30909073-17A9-4E32-B00B-9D1C3E51BFA9}" type="parTrans" cxnId="{6551F63C-B07B-40FF-AB43-95D7CB74BC39}">
      <dgm:prSet/>
      <dgm:spPr/>
      <dgm:t>
        <a:bodyPr/>
        <a:lstStyle/>
        <a:p>
          <a:endParaRPr lang="es-CL"/>
        </a:p>
      </dgm:t>
    </dgm:pt>
    <dgm:pt modelId="{AF23541C-63AF-45C9-88AB-479F323BD4E4}" type="sibTrans" cxnId="{6551F63C-B07B-40FF-AB43-95D7CB74BC39}">
      <dgm:prSet/>
      <dgm:spPr/>
      <dgm:t>
        <a:bodyPr/>
        <a:lstStyle/>
        <a:p>
          <a:endParaRPr lang="es-CL"/>
        </a:p>
      </dgm:t>
    </dgm:pt>
    <dgm:pt modelId="{CAC83E0D-BCAB-4E2F-9C52-1E787FF4A5A9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MX" dirty="0" smtClean="0">
              <a:solidFill>
                <a:schemeClr val="accent1">
                  <a:lumMod val="50000"/>
                </a:schemeClr>
              </a:solidFill>
            </a:rPr>
            <a:t>Nivel Local </a:t>
          </a:r>
          <a:endParaRPr lang="es-CL" dirty="0">
            <a:solidFill>
              <a:schemeClr val="accent1">
                <a:lumMod val="50000"/>
              </a:schemeClr>
            </a:solidFill>
          </a:endParaRPr>
        </a:p>
      </dgm:t>
    </dgm:pt>
    <dgm:pt modelId="{98EA3287-57F7-4C2D-AB39-6674908B2657}" type="parTrans" cxnId="{C3E96AAD-7AEF-4AE3-8D07-87EE1812964E}">
      <dgm:prSet/>
      <dgm:spPr/>
      <dgm:t>
        <a:bodyPr/>
        <a:lstStyle/>
        <a:p>
          <a:endParaRPr lang="es-CL"/>
        </a:p>
      </dgm:t>
    </dgm:pt>
    <dgm:pt modelId="{280C65CB-92C0-45D8-9E3A-38EB115229CD}" type="sibTrans" cxnId="{C3E96AAD-7AEF-4AE3-8D07-87EE1812964E}">
      <dgm:prSet/>
      <dgm:spPr/>
      <dgm:t>
        <a:bodyPr/>
        <a:lstStyle/>
        <a:p>
          <a:endParaRPr lang="es-CL"/>
        </a:p>
      </dgm:t>
    </dgm:pt>
    <dgm:pt modelId="{5D8E69E3-C2B8-434F-8C54-A09629F7A792}">
      <dgm:prSet phldrT="[Texto]"/>
      <dgm:spPr/>
      <dgm:t>
        <a:bodyPr/>
        <a:lstStyle/>
        <a:p>
          <a:r>
            <a:rPr lang="es-MX" b="1" dirty="0" smtClean="0">
              <a:solidFill>
                <a:srgbClr val="C00000"/>
              </a:solidFill>
            </a:rPr>
            <a:t>MECANISMOS</a:t>
          </a:r>
          <a:r>
            <a:rPr lang="es-MX" b="1" dirty="0" smtClean="0"/>
            <a:t> </a:t>
          </a:r>
          <a:r>
            <a:rPr lang="es-MX" dirty="0" smtClean="0"/>
            <a:t>(Cabildos, Consultas públicas, Plebiscitos…)</a:t>
          </a:r>
          <a:endParaRPr lang="es-CL" dirty="0"/>
        </a:p>
      </dgm:t>
    </dgm:pt>
    <dgm:pt modelId="{0FE631BD-5440-43C1-9A27-E8F4E87E5130}" type="parTrans" cxnId="{AB512C98-1506-4C61-BDBE-3B0501729346}">
      <dgm:prSet/>
      <dgm:spPr/>
      <dgm:t>
        <a:bodyPr/>
        <a:lstStyle/>
        <a:p>
          <a:endParaRPr lang="es-CL"/>
        </a:p>
      </dgm:t>
    </dgm:pt>
    <dgm:pt modelId="{7ACA3258-C5CF-4F5C-B6F6-D9798D0C53EA}" type="sibTrans" cxnId="{AB512C98-1506-4C61-BDBE-3B0501729346}">
      <dgm:prSet/>
      <dgm:spPr/>
      <dgm:t>
        <a:bodyPr/>
        <a:lstStyle/>
        <a:p>
          <a:endParaRPr lang="es-CL"/>
        </a:p>
      </dgm:t>
    </dgm:pt>
    <dgm:pt modelId="{AAE237F4-F272-4564-A039-7E95A07F3651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MX" dirty="0" smtClean="0">
              <a:solidFill>
                <a:schemeClr val="accent1">
                  <a:lumMod val="50000"/>
                </a:schemeClr>
              </a:solidFill>
            </a:rPr>
            <a:t>Nivel Regional</a:t>
          </a:r>
          <a:endParaRPr lang="es-CL" dirty="0">
            <a:solidFill>
              <a:schemeClr val="accent1">
                <a:lumMod val="50000"/>
              </a:schemeClr>
            </a:solidFill>
          </a:endParaRPr>
        </a:p>
      </dgm:t>
    </dgm:pt>
    <dgm:pt modelId="{168AA2A1-8871-443E-A380-EE9601E60659}" type="parTrans" cxnId="{24358AB2-B050-469F-B387-7EF2CED64FEC}">
      <dgm:prSet/>
      <dgm:spPr/>
      <dgm:t>
        <a:bodyPr/>
        <a:lstStyle/>
        <a:p>
          <a:endParaRPr lang="es-CL"/>
        </a:p>
      </dgm:t>
    </dgm:pt>
    <dgm:pt modelId="{B43205CF-CCBD-4E68-831E-AD7F1018D0D0}" type="sibTrans" cxnId="{24358AB2-B050-469F-B387-7EF2CED64FEC}">
      <dgm:prSet/>
      <dgm:spPr/>
      <dgm:t>
        <a:bodyPr/>
        <a:lstStyle/>
        <a:p>
          <a:endParaRPr lang="es-CL"/>
        </a:p>
      </dgm:t>
    </dgm:pt>
    <dgm:pt modelId="{CFCC67F9-DEBB-4F62-B3FC-D26C8C95656D}">
      <dgm:prSet phldrT="[Texto]"/>
      <dgm:spPr/>
    </dgm:pt>
    <dgm:pt modelId="{50D56A01-333F-4870-B346-C89493F779F2}" type="parTrans" cxnId="{011AA081-6C10-45E2-8804-D5E349F20FF5}">
      <dgm:prSet/>
      <dgm:spPr/>
      <dgm:t>
        <a:bodyPr/>
        <a:lstStyle/>
        <a:p>
          <a:endParaRPr lang="es-CL"/>
        </a:p>
      </dgm:t>
    </dgm:pt>
    <dgm:pt modelId="{B2605D4D-DCDF-4404-BFE3-738887DFC049}" type="sibTrans" cxnId="{011AA081-6C10-45E2-8804-D5E349F20FF5}">
      <dgm:prSet/>
      <dgm:spPr/>
      <dgm:t>
        <a:bodyPr/>
        <a:lstStyle/>
        <a:p>
          <a:endParaRPr lang="es-CL"/>
        </a:p>
      </dgm:t>
    </dgm:pt>
    <dgm:pt modelId="{65FD8DA7-8FF0-481F-872B-BE0E3495C156}" type="pres">
      <dgm:prSet presAssocID="{8720B84C-F00D-44FA-9EB3-C1BB9C4D3BF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0E14C7B0-B93A-4769-B42F-04E6B7CE2A19}" type="pres">
      <dgm:prSet presAssocID="{8720B84C-F00D-44FA-9EB3-C1BB9C4D3BFE}" presName="children" presStyleCnt="0"/>
      <dgm:spPr/>
    </dgm:pt>
    <dgm:pt modelId="{1CAD133C-D705-4494-A461-01E1D8238771}" type="pres">
      <dgm:prSet presAssocID="{8720B84C-F00D-44FA-9EB3-C1BB9C4D3BFE}" presName="child1group" presStyleCnt="0"/>
      <dgm:spPr/>
    </dgm:pt>
    <dgm:pt modelId="{A0FE4BA9-D5C7-427C-82C9-A3A8131AB18B}" type="pres">
      <dgm:prSet presAssocID="{8720B84C-F00D-44FA-9EB3-C1BB9C4D3BFE}" presName="child1" presStyleLbl="bgAcc1" presStyleIdx="0" presStyleCnt="4"/>
      <dgm:spPr/>
      <dgm:t>
        <a:bodyPr/>
        <a:lstStyle/>
        <a:p>
          <a:endParaRPr lang="es-CL"/>
        </a:p>
      </dgm:t>
    </dgm:pt>
    <dgm:pt modelId="{3C766367-24C8-446B-BEA4-B9FFF5D0C03C}" type="pres">
      <dgm:prSet presAssocID="{8720B84C-F00D-44FA-9EB3-C1BB9C4D3BF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2360388-1E6F-4231-A758-7E0E366D00DD}" type="pres">
      <dgm:prSet presAssocID="{8720B84C-F00D-44FA-9EB3-C1BB9C4D3BFE}" presName="child2group" presStyleCnt="0"/>
      <dgm:spPr/>
    </dgm:pt>
    <dgm:pt modelId="{BF9D222C-A580-4E97-B137-691CD392ACC6}" type="pres">
      <dgm:prSet presAssocID="{8720B84C-F00D-44FA-9EB3-C1BB9C4D3BFE}" presName="child2" presStyleLbl="bgAcc1" presStyleIdx="1" presStyleCnt="4"/>
      <dgm:spPr/>
      <dgm:t>
        <a:bodyPr/>
        <a:lstStyle/>
        <a:p>
          <a:endParaRPr lang="es-ES_tradnl"/>
        </a:p>
      </dgm:t>
    </dgm:pt>
    <dgm:pt modelId="{CD536B7D-CB73-41E6-9723-B03C175C214F}" type="pres">
      <dgm:prSet presAssocID="{8720B84C-F00D-44FA-9EB3-C1BB9C4D3BF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7C1BBE9-E9A9-428F-915B-B971DD0A38E2}" type="pres">
      <dgm:prSet presAssocID="{8720B84C-F00D-44FA-9EB3-C1BB9C4D3BFE}" presName="child3group" presStyleCnt="0"/>
      <dgm:spPr/>
    </dgm:pt>
    <dgm:pt modelId="{533595C5-74AA-4CF7-8E1E-12896C98FB5F}" type="pres">
      <dgm:prSet presAssocID="{8720B84C-F00D-44FA-9EB3-C1BB9C4D3BFE}" presName="child3" presStyleLbl="bgAcc1" presStyleIdx="2" presStyleCnt="4"/>
      <dgm:spPr/>
      <dgm:t>
        <a:bodyPr/>
        <a:lstStyle/>
        <a:p>
          <a:endParaRPr lang="es-ES_tradnl"/>
        </a:p>
      </dgm:t>
    </dgm:pt>
    <dgm:pt modelId="{E5408BEC-EFD6-4FA6-9B19-2B9AAFB12963}" type="pres">
      <dgm:prSet presAssocID="{8720B84C-F00D-44FA-9EB3-C1BB9C4D3BF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60B21E8-1B18-4535-8EA6-9C3889760B15}" type="pres">
      <dgm:prSet presAssocID="{8720B84C-F00D-44FA-9EB3-C1BB9C4D3BFE}" presName="child4group" presStyleCnt="0"/>
      <dgm:spPr/>
    </dgm:pt>
    <dgm:pt modelId="{0E0032D1-F654-4021-BC71-474E22CD3E87}" type="pres">
      <dgm:prSet presAssocID="{8720B84C-F00D-44FA-9EB3-C1BB9C4D3BFE}" presName="child4" presStyleLbl="bgAcc1" presStyleIdx="3" presStyleCnt="4"/>
      <dgm:spPr/>
      <dgm:t>
        <a:bodyPr/>
        <a:lstStyle/>
        <a:p>
          <a:endParaRPr lang="es-CL"/>
        </a:p>
      </dgm:t>
    </dgm:pt>
    <dgm:pt modelId="{B4DB765E-751D-4A45-9E1B-C380361BA6AC}" type="pres">
      <dgm:prSet presAssocID="{8720B84C-F00D-44FA-9EB3-C1BB9C4D3BF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054C78A-3FF1-4A9A-B414-404EEFC1D2CC}" type="pres">
      <dgm:prSet presAssocID="{8720B84C-F00D-44FA-9EB3-C1BB9C4D3BFE}" presName="childPlaceholder" presStyleCnt="0"/>
      <dgm:spPr/>
    </dgm:pt>
    <dgm:pt modelId="{74643D0D-F223-4E40-B0DD-E8B6239DFB3C}" type="pres">
      <dgm:prSet presAssocID="{8720B84C-F00D-44FA-9EB3-C1BB9C4D3BFE}" presName="circle" presStyleCnt="0"/>
      <dgm:spPr/>
    </dgm:pt>
    <dgm:pt modelId="{3D72B718-5973-4669-8729-A797FF4C5801}" type="pres">
      <dgm:prSet presAssocID="{8720B84C-F00D-44FA-9EB3-C1BB9C4D3BF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8FD31EF-E10A-410C-B4F4-18C673365753}" type="pres">
      <dgm:prSet presAssocID="{8720B84C-F00D-44FA-9EB3-C1BB9C4D3BF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25D5035-6E11-4378-A16E-63123660DA5E}" type="pres">
      <dgm:prSet presAssocID="{8720B84C-F00D-44FA-9EB3-C1BB9C4D3BF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0A4764E-1266-4606-B312-C5C293B0DAC8}" type="pres">
      <dgm:prSet presAssocID="{8720B84C-F00D-44FA-9EB3-C1BB9C4D3BF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0A9F4B9-37E9-447A-9D50-2AD9765F503B}" type="pres">
      <dgm:prSet presAssocID="{8720B84C-F00D-44FA-9EB3-C1BB9C4D3BFE}" presName="quadrantPlaceholder" presStyleCnt="0"/>
      <dgm:spPr/>
    </dgm:pt>
    <dgm:pt modelId="{10E73B77-6B0F-4B04-BBDB-A1269A552A80}" type="pres">
      <dgm:prSet presAssocID="{8720B84C-F00D-44FA-9EB3-C1BB9C4D3BFE}" presName="center1" presStyleLbl="fgShp" presStyleIdx="0" presStyleCnt="2"/>
      <dgm:spPr/>
    </dgm:pt>
    <dgm:pt modelId="{5B27A482-DBF4-4BC8-B73A-55552B601923}" type="pres">
      <dgm:prSet presAssocID="{8720B84C-F00D-44FA-9EB3-C1BB9C4D3BFE}" presName="center2" presStyleLbl="fgShp" presStyleIdx="1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L"/>
        </a:p>
      </dgm:t>
    </dgm:pt>
  </dgm:ptLst>
  <dgm:cxnLst>
    <dgm:cxn modelId="{03924A2B-BACE-4F25-BC28-FD75B8B995CC}" type="presOf" srcId="{3767A73F-4D07-4A29-933D-B6ACF24C73EF}" destId="{A0FE4BA9-D5C7-427C-82C9-A3A8131AB18B}" srcOrd="0" destOrd="0" presId="urn:microsoft.com/office/officeart/2005/8/layout/cycle4"/>
    <dgm:cxn modelId="{5C69DDB9-1D32-43E6-BA11-2986B9E803BC}" srcId="{E0789E07-41AC-4F82-B07C-771887F3282E}" destId="{3767A73F-4D07-4A29-933D-B6ACF24C73EF}" srcOrd="0" destOrd="0" parTransId="{548B786F-5F8B-4A44-8D19-66F0330335A2}" sibTransId="{D5F88481-1694-4ABD-A46C-E2FF6F0289ED}"/>
    <dgm:cxn modelId="{2724574D-F23A-487B-A4B6-EED2C5868DF0}" type="presOf" srcId="{5D8E69E3-C2B8-434F-8C54-A09629F7A792}" destId="{00A4764E-1266-4606-B312-C5C293B0DAC8}" srcOrd="0" destOrd="0" presId="urn:microsoft.com/office/officeart/2005/8/layout/cycle4"/>
    <dgm:cxn modelId="{95F3F9A8-3764-4397-AFE3-2615B48EBADF}" srcId="{A4FCCBE1-9FC4-4347-80BB-B4569CAA3C7E}" destId="{77363045-29CE-4A0A-8C34-4F591DA2F4B2}" srcOrd="0" destOrd="0" parTransId="{72A0ED85-D9D1-406C-87D8-4C383AFD0C1A}" sibTransId="{66A93DAA-1689-4B19-8967-A09480EB14F6}"/>
    <dgm:cxn modelId="{56C46F66-CEBB-4F8C-8E2D-E52F86560587}" type="presOf" srcId="{CAC83E0D-BCAB-4E2F-9C52-1E787FF4A5A9}" destId="{E5408BEC-EFD6-4FA6-9B19-2B9AAFB12963}" srcOrd="1" destOrd="0" presId="urn:microsoft.com/office/officeart/2005/8/layout/cycle4"/>
    <dgm:cxn modelId="{3C7C72D2-58E9-464C-9FC6-37EAF526728D}" srcId="{8720B84C-F00D-44FA-9EB3-C1BB9C4D3BFE}" destId="{E0789E07-41AC-4F82-B07C-771887F3282E}" srcOrd="0" destOrd="0" parTransId="{C9AE83A5-BADC-4DBD-947A-CB6E2AA1F12C}" sibTransId="{0895B257-FDB0-45F7-8F22-1C343F2EF029}"/>
    <dgm:cxn modelId="{6EAC4DC3-5CAD-4370-B57B-B75EFF2DC256}" type="presOf" srcId="{77363045-29CE-4A0A-8C34-4F591DA2F4B2}" destId="{CD536B7D-CB73-41E6-9723-B03C175C214F}" srcOrd="1" destOrd="0" presId="urn:microsoft.com/office/officeart/2005/8/layout/cycle4"/>
    <dgm:cxn modelId="{82E8EE62-331D-406B-BC9B-6281AB68BB6B}" srcId="{8720B84C-F00D-44FA-9EB3-C1BB9C4D3BFE}" destId="{A4FCCBE1-9FC4-4347-80BB-B4569CAA3C7E}" srcOrd="1" destOrd="0" parTransId="{E60792F4-6DDD-49F6-9F0C-A2003DB1BEC8}" sibTransId="{4B8F39D6-4E0C-487F-B348-6A35E2A768B9}"/>
    <dgm:cxn modelId="{B55765CD-FD2C-4F8C-B71D-BC9DF8D2E9ED}" type="presOf" srcId="{3767A73F-4D07-4A29-933D-B6ACF24C73EF}" destId="{3C766367-24C8-446B-BEA4-B9FFF5D0C03C}" srcOrd="1" destOrd="0" presId="urn:microsoft.com/office/officeart/2005/8/layout/cycle4"/>
    <dgm:cxn modelId="{E25BC6E7-93BF-4CF5-8D5B-BED72C1647B5}" type="presOf" srcId="{B1926B16-B7B1-4409-A2F4-C9A40B33C732}" destId="{825D5035-6E11-4378-A16E-63123660DA5E}" srcOrd="0" destOrd="0" presId="urn:microsoft.com/office/officeart/2005/8/layout/cycle4"/>
    <dgm:cxn modelId="{011AA081-6C10-45E2-8804-D5E349F20FF5}" srcId="{8720B84C-F00D-44FA-9EB3-C1BB9C4D3BFE}" destId="{CFCC67F9-DEBB-4F62-B3FC-D26C8C95656D}" srcOrd="4" destOrd="0" parTransId="{50D56A01-333F-4870-B346-C89493F779F2}" sibTransId="{B2605D4D-DCDF-4404-BFE3-738887DFC049}"/>
    <dgm:cxn modelId="{F0AA6D67-C379-4BC2-8743-7D96220E70D8}" type="presOf" srcId="{CAC83E0D-BCAB-4E2F-9C52-1E787FF4A5A9}" destId="{533595C5-74AA-4CF7-8E1E-12896C98FB5F}" srcOrd="0" destOrd="0" presId="urn:microsoft.com/office/officeart/2005/8/layout/cycle4"/>
    <dgm:cxn modelId="{24358AB2-B050-469F-B387-7EF2CED64FEC}" srcId="{5D8E69E3-C2B8-434F-8C54-A09629F7A792}" destId="{AAE237F4-F272-4564-A039-7E95A07F3651}" srcOrd="0" destOrd="0" parTransId="{168AA2A1-8871-443E-A380-EE9601E60659}" sibTransId="{B43205CF-CCBD-4E68-831E-AD7F1018D0D0}"/>
    <dgm:cxn modelId="{BC6F2BF5-D2A0-4231-8583-4DE1F3DAF4BB}" type="presOf" srcId="{8720B84C-F00D-44FA-9EB3-C1BB9C4D3BFE}" destId="{65FD8DA7-8FF0-481F-872B-BE0E3495C156}" srcOrd="0" destOrd="0" presId="urn:microsoft.com/office/officeart/2005/8/layout/cycle4"/>
    <dgm:cxn modelId="{6551F63C-B07B-40FF-AB43-95D7CB74BC39}" srcId="{8720B84C-F00D-44FA-9EB3-C1BB9C4D3BFE}" destId="{B1926B16-B7B1-4409-A2F4-C9A40B33C732}" srcOrd="2" destOrd="0" parTransId="{30909073-17A9-4E32-B00B-9D1C3E51BFA9}" sibTransId="{AF23541C-63AF-45C9-88AB-479F323BD4E4}"/>
    <dgm:cxn modelId="{C3E96AAD-7AEF-4AE3-8D07-87EE1812964E}" srcId="{B1926B16-B7B1-4409-A2F4-C9A40B33C732}" destId="{CAC83E0D-BCAB-4E2F-9C52-1E787FF4A5A9}" srcOrd="0" destOrd="0" parTransId="{98EA3287-57F7-4C2D-AB39-6674908B2657}" sibTransId="{280C65CB-92C0-45D8-9E3A-38EB115229CD}"/>
    <dgm:cxn modelId="{613DBE47-98A4-48DE-B9E3-D0B113941D31}" type="presOf" srcId="{A4FCCBE1-9FC4-4347-80BB-B4569CAA3C7E}" destId="{58FD31EF-E10A-410C-B4F4-18C673365753}" srcOrd="0" destOrd="0" presId="urn:microsoft.com/office/officeart/2005/8/layout/cycle4"/>
    <dgm:cxn modelId="{AB512C98-1506-4C61-BDBE-3B0501729346}" srcId="{8720B84C-F00D-44FA-9EB3-C1BB9C4D3BFE}" destId="{5D8E69E3-C2B8-434F-8C54-A09629F7A792}" srcOrd="3" destOrd="0" parTransId="{0FE631BD-5440-43C1-9A27-E8F4E87E5130}" sibTransId="{7ACA3258-C5CF-4F5C-B6F6-D9798D0C53EA}"/>
    <dgm:cxn modelId="{B8DA33FB-5D4D-4661-8FE3-56ADD051B22B}" type="presOf" srcId="{E0789E07-41AC-4F82-B07C-771887F3282E}" destId="{3D72B718-5973-4669-8729-A797FF4C5801}" srcOrd="0" destOrd="0" presId="urn:microsoft.com/office/officeart/2005/8/layout/cycle4"/>
    <dgm:cxn modelId="{C95BA472-C09D-491F-9554-0F6DBDC05AE9}" type="presOf" srcId="{AAE237F4-F272-4564-A039-7E95A07F3651}" destId="{B4DB765E-751D-4A45-9E1B-C380361BA6AC}" srcOrd="1" destOrd="0" presId="urn:microsoft.com/office/officeart/2005/8/layout/cycle4"/>
    <dgm:cxn modelId="{AA8B0CD2-9D55-4C36-8736-1E2DB084135C}" type="presOf" srcId="{AAE237F4-F272-4564-A039-7E95A07F3651}" destId="{0E0032D1-F654-4021-BC71-474E22CD3E87}" srcOrd="0" destOrd="0" presId="urn:microsoft.com/office/officeart/2005/8/layout/cycle4"/>
    <dgm:cxn modelId="{D891E579-CFDD-4187-A423-D103F0BB79A3}" type="presOf" srcId="{77363045-29CE-4A0A-8C34-4F591DA2F4B2}" destId="{BF9D222C-A580-4E97-B137-691CD392ACC6}" srcOrd="0" destOrd="0" presId="urn:microsoft.com/office/officeart/2005/8/layout/cycle4"/>
    <dgm:cxn modelId="{70954A6E-2A1E-466E-B3E9-8044B78FC232}" type="presParOf" srcId="{65FD8DA7-8FF0-481F-872B-BE0E3495C156}" destId="{0E14C7B0-B93A-4769-B42F-04E6B7CE2A19}" srcOrd="0" destOrd="0" presId="urn:microsoft.com/office/officeart/2005/8/layout/cycle4"/>
    <dgm:cxn modelId="{8775A1AA-4399-44D6-B8D8-6F117195E648}" type="presParOf" srcId="{0E14C7B0-B93A-4769-B42F-04E6B7CE2A19}" destId="{1CAD133C-D705-4494-A461-01E1D8238771}" srcOrd="0" destOrd="0" presId="urn:microsoft.com/office/officeart/2005/8/layout/cycle4"/>
    <dgm:cxn modelId="{A0D189E3-EDBB-4DD6-AF48-9CEA8D2AD7A5}" type="presParOf" srcId="{1CAD133C-D705-4494-A461-01E1D8238771}" destId="{A0FE4BA9-D5C7-427C-82C9-A3A8131AB18B}" srcOrd="0" destOrd="0" presId="urn:microsoft.com/office/officeart/2005/8/layout/cycle4"/>
    <dgm:cxn modelId="{1EDFCFE0-4834-47C7-AB81-5FEC09FFD3CA}" type="presParOf" srcId="{1CAD133C-D705-4494-A461-01E1D8238771}" destId="{3C766367-24C8-446B-BEA4-B9FFF5D0C03C}" srcOrd="1" destOrd="0" presId="urn:microsoft.com/office/officeart/2005/8/layout/cycle4"/>
    <dgm:cxn modelId="{582B08AE-A0F4-4B74-BE28-B74CF5485422}" type="presParOf" srcId="{0E14C7B0-B93A-4769-B42F-04E6B7CE2A19}" destId="{82360388-1E6F-4231-A758-7E0E366D00DD}" srcOrd="1" destOrd="0" presId="urn:microsoft.com/office/officeart/2005/8/layout/cycle4"/>
    <dgm:cxn modelId="{E252CE8E-A35A-4B3C-A3E8-A7B6A4A59616}" type="presParOf" srcId="{82360388-1E6F-4231-A758-7E0E366D00DD}" destId="{BF9D222C-A580-4E97-B137-691CD392ACC6}" srcOrd="0" destOrd="0" presId="urn:microsoft.com/office/officeart/2005/8/layout/cycle4"/>
    <dgm:cxn modelId="{B93520A7-2D1A-4EF0-9EBF-69812E409F52}" type="presParOf" srcId="{82360388-1E6F-4231-A758-7E0E366D00DD}" destId="{CD536B7D-CB73-41E6-9723-B03C175C214F}" srcOrd="1" destOrd="0" presId="urn:microsoft.com/office/officeart/2005/8/layout/cycle4"/>
    <dgm:cxn modelId="{72512FED-F11E-42B2-B98B-EE92ACB8BECE}" type="presParOf" srcId="{0E14C7B0-B93A-4769-B42F-04E6B7CE2A19}" destId="{B7C1BBE9-E9A9-428F-915B-B971DD0A38E2}" srcOrd="2" destOrd="0" presId="urn:microsoft.com/office/officeart/2005/8/layout/cycle4"/>
    <dgm:cxn modelId="{9A97D935-6DC0-4AE3-B8BA-9C669908F248}" type="presParOf" srcId="{B7C1BBE9-E9A9-428F-915B-B971DD0A38E2}" destId="{533595C5-74AA-4CF7-8E1E-12896C98FB5F}" srcOrd="0" destOrd="0" presId="urn:microsoft.com/office/officeart/2005/8/layout/cycle4"/>
    <dgm:cxn modelId="{E58DB4B5-72F2-4699-A295-E0122841D5D6}" type="presParOf" srcId="{B7C1BBE9-E9A9-428F-915B-B971DD0A38E2}" destId="{E5408BEC-EFD6-4FA6-9B19-2B9AAFB12963}" srcOrd="1" destOrd="0" presId="urn:microsoft.com/office/officeart/2005/8/layout/cycle4"/>
    <dgm:cxn modelId="{D411C965-4F6D-4DC9-BED0-9EDF8516B714}" type="presParOf" srcId="{0E14C7B0-B93A-4769-B42F-04E6B7CE2A19}" destId="{860B21E8-1B18-4535-8EA6-9C3889760B15}" srcOrd="3" destOrd="0" presId="urn:microsoft.com/office/officeart/2005/8/layout/cycle4"/>
    <dgm:cxn modelId="{50507E45-9E4C-4169-9DCB-C697C22A474E}" type="presParOf" srcId="{860B21E8-1B18-4535-8EA6-9C3889760B15}" destId="{0E0032D1-F654-4021-BC71-474E22CD3E87}" srcOrd="0" destOrd="0" presId="urn:microsoft.com/office/officeart/2005/8/layout/cycle4"/>
    <dgm:cxn modelId="{EB3BD65A-8938-4D9B-BF41-E83BB037F96D}" type="presParOf" srcId="{860B21E8-1B18-4535-8EA6-9C3889760B15}" destId="{B4DB765E-751D-4A45-9E1B-C380361BA6AC}" srcOrd="1" destOrd="0" presId="urn:microsoft.com/office/officeart/2005/8/layout/cycle4"/>
    <dgm:cxn modelId="{7503310B-F798-4B8F-859F-DA4A2858CC7B}" type="presParOf" srcId="{0E14C7B0-B93A-4769-B42F-04E6B7CE2A19}" destId="{D054C78A-3FF1-4A9A-B414-404EEFC1D2CC}" srcOrd="4" destOrd="0" presId="urn:microsoft.com/office/officeart/2005/8/layout/cycle4"/>
    <dgm:cxn modelId="{01B19986-F9B5-4370-84A9-A20E3B6CD834}" type="presParOf" srcId="{65FD8DA7-8FF0-481F-872B-BE0E3495C156}" destId="{74643D0D-F223-4E40-B0DD-E8B6239DFB3C}" srcOrd="1" destOrd="0" presId="urn:microsoft.com/office/officeart/2005/8/layout/cycle4"/>
    <dgm:cxn modelId="{FC6D2E8C-807C-4936-9B22-EE02509F63CB}" type="presParOf" srcId="{74643D0D-F223-4E40-B0DD-E8B6239DFB3C}" destId="{3D72B718-5973-4669-8729-A797FF4C5801}" srcOrd="0" destOrd="0" presId="urn:microsoft.com/office/officeart/2005/8/layout/cycle4"/>
    <dgm:cxn modelId="{AB6D077C-EC9F-46BD-9FD9-09BEC3E89EC1}" type="presParOf" srcId="{74643D0D-F223-4E40-B0DD-E8B6239DFB3C}" destId="{58FD31EF-E10A-410C-B4F4-18C673365753}" srcOrd="1" destOrd="0" presId="urn:microsoft.com/office/officeart/2005/8/layout/cycle4"/>
    <dgm:cxn modelId="{C64A2C90-D61D-4EB0-A715-EB1C907A5B0D}" type="presParOf" srcId="{74643D0D-F223-4E40-B0DD-E8B6239DFB3C}" destId="{825D5035-6E11-4378-A16E-63123660DA5E}" srcOrd="2" destOrd="0" presId="urn:microsoft.com/office/officeart/2005/8/layout/cycle4"/>
    <dgm:cxn modelId="{480FB14C-B39B-4AD7-BD75-2F632AC2CBDB}" type="presParOf" srcId="{74643D0D-F223-4E40-B0DD-E8B6239DFB3C}" destId="{00A4764E-1266-4606-B312-C5C293B0DAC8}" srcOrd="3" destOrd="0" presId="urn:microsoft.com/office/officeart/2005/8/layout/cycle4"/>
    <dgm:cxn modelId="{964CB682-06B0-4E7D-8D94-CA4A71D982BA}" type="presParOf" srcId="{74643D0D-F223-4E40-B0DD-E8B6239DFB3C}" destId="{40A9F4B9-37E9-447A-9D50-2AD9765F503B}" srcOrd="4" destOrd="0" presId="urn:microsoft.com/office/officeart/2005/8/layout/cycle4"/>
    <dgm:cxn modelId="{2F429CFA-401A-46A7-B6CD-EEF733A7CE7F}" type="presParOf" srcId="{65FD8DA7-8FF0-481F-872B-BE0E3495C156}" destId="{10E73B77-6B0F-4B04-BBDB-A1269A552A80}" srcOrd="2" destOrd="0" presId="urn:microsoft.com/office/officeart/2005/8/layout/cycle4"/>
    <dgm:cxn modelId="{5A8E090D-DF0F-40E8-93DF-E59A7AA864DF}" type="presParOf" srcId="{65FD8DA7-8FF0-481F-872B-BE0E3495C156}" destId="{5B27A482-DBF4-4BC8-B73A-55552B601923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149BF6-B9B7-4E6E-8DFC-B8096826C4F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6974B0A6-B3F6-46F2-9E7F-2592121A67B8}">
      <dgm:prSet phldrT="[Texto]"/>
      <dgm:spPr/>
      <dgm:t>
        <a:bodyPr/>
        <a:lstStyle/>
        <a:p>
          <a:r>
            <a:rPr lang="es-MX" b="0" dirty="0" smtClean="0">
              <a:latin typeface="+mj-lt"/>
            </a:rPr>
            <a:t>Aumento del precio del combustible: Francia</a:t>
          </a:r>
          <a:endParaRPr lang="es-CL" b="0" dirty="0">
            <a:latin typeface="+mj-lt"/>
          </a:endParaRPr>
        </a:p>
      </dgm:t>
    </dgm:pt>
    <dgm:pt modelId="{04BFE6A5-ADB2-4CDB-BA98-663A55D125BE}" type="parTrans" cxnId="{480B1F82-D1B3-4899-942B-442034B22390}">
      <dgm:prSet/>
      <dgm:spPr/>
      <dgm:t>
        <a:bodyPr/>
        <a:lstStyle/>
        <a:p>
          <a:endParaRPr lang="es-CL"/>
        </a:p>
      </dgm:t>
    </dgm:pt>
    <dgm:pt modelId="{3113F37A-FFBF-4259-A575-2FF58D151944}" type="sibTrans" cxnId="{480B1F82-D1B3-4899-942B-442034B22390}">
      <dgm:prSet/>
      <dgm:spPr/>
      <dgm:t>
        <a:bodyPr/>
        <a:lstStyle/>
        <a:p>
          <a:endParaRPr lang="es-CL"/>
        </a:p>
      </dgm:t>
    </dgm:pt>
    <dgm:pt modelId="{CDDDF546-00D4-424E-8D85-18B8CFAE4E80}">
      <dgm:prSet phldrT="[Texto]"/>
      <dgm:spPr/>
      <dgm:t>
        <a:bodyPr/>
        <a:lstStyle/>
        <a:p>
          <a:r>
            <a:rPr lang="es-MX" b="0" dirty="0" smtClean="0">
              <a:latin typeface="+mj-lt"/>
            </a:rPr>
            <a:t>Eliminación de subsidios al combustible: Ecuador</a:t>
          </a:r>
          <a:endParaRPr lang="es-CL" b="0" dirty="0">
            <a:latin typeface="+mj-lt"/>
          </a:endParaRPr>
        </a:p>
      </dgm:t>
    </dgm:pt>
    <dgm:pt modelId="{7DEA1F58-50C6-489B-8BD8-6FE15BECE43D}" type="parTrans" cxnId="{C9A64E0B-6452-4DD4-9EA6-3A445C241C28}">
      <dgm:prSet/>
      <dgm:spPr/>
      <dgm:t>
        <a:bodyPr/>
        <a:lstStyle/>
        <a:p>
          <a:endParaRPr lang="es-CL"/>
        </a:p>
      </dgm:t>
    </dgm:pt>
    <dgm:pt modelId="{04C7FF5C-8903-4226-88D1-3A51B1F4FDC8}" type="sibTrans" cxnId="{C9A64E0B-6452-4DD4-9EA6-3A445C241C28}">
      <dgm:prSet/>
      <dgm:spPr/>
      <dgm:t>
        <a:bodyPr/>
        <a:lstStyle/>
        <a:p>
          <a:endParaRPr lang="es-CL"/>
        </a:p>
      </dgm:t>
    </dgm:pt>
    <dgm:pt modelId="{E91B6BF2-1666-484F-8188-994718C098E8}">
      <dgm:prSet phldrT="[Texto]"/>
      <dgm:spPr/>
      <dgm:t>
        <a:bodyPr/>
        <a:lstStyle/>
        <a:p>
          <a:r>
            <a:rPr lang="es-MX" dirty="0" smtClean="0">
              <a:latin typeface="+mj-lt"/>
            </a:rPr>
            <a:t>Aumento de la tarifa del transporte público (metro) vs subsidio a los combustibles fósiles: Chile</a:t>
          </a:r>
          <a:endParaRPr lang="es-CL" dirty="0">
            <a:latin typeface="+mj-lt"/>
          </a:endParaRPr>
        </a:p>
      </dgm:t>
    </dgm:pt>
    <dgm:pt modelId="{95518368-0A91-479C-B171-7B50A5E4D202}" type="parTrans" cxnId="{BB7880A3-18A3-4D6F-9B6D-FD470CC31A76}">
      <dgm:prSet/>
      <dgm:spPr/>
      <dgm:t>
        <a:bodyPr/>
        <a:lstStyle/>
        <a:p>
          <a:endParaRPr lang="es-CL"/>
        </a:p>
      </dgm:t>
    </dgm:pt>
    <dgm:pt modelId="{0AD7CD5F-E909-4D88-B993-4EF31BAA36E4}" type="sibTrans" cxnId="{BB7880A3-18A3-4D6F-9B6D-FD470CC31A76}">
      <dgm:prSet/>
      <dgm:spPr/>
      <dgm:t>
        <a:bodyPr/>
        <a:lstStyle/>
        <a:p>
          <a:endParaRPr lang="es-CL"/>
        </a:p>
      </dgm:t>
    </dgm:pt>
    <dgm:pt modelId="{5F56629C-5788-4EA1-A3D5-090E7B1D65D2}" type="pres">
      <dgm:prSet presAssocID="{52149BF6-B9B7-4E6E-8DFC-B8096826C4F0}" presName="Name0" presStyleCnt="0">
        <dgm:presLayoutVars>
          <dgm:dir/>
          <dgm:resizeHandles val="exact"/>
        </dgm:presLayoutVars>
      </dgm:prSet>
      <dgm:spPr/>
    </dgm:pt>
    <dgm:pt modelId="{21E325B6-C004-4562-AD8A-26DD6C9D51C5}" type="pres">
      <dgm:prSet presAssocID="{52149BF6-B9B7-4E6E-8DFC-B8096826C4F0}" presName="bkgdShp" presStyleLbl="alignAccFollowNode1" presStyleIdx="0" presStyleCnt="1"/>
      <dgm:spPr/>
    </dgm:pt>
    <dgm:pt modelId="{A1B78593-C265-4CFA-8255-8AB1ACCB89CB}" type="pres">
      <dgm:prSet presAssocID="{52149BF6-B9B7-4E6E-8DFC-B8096826C4F0}" presName="linComp" presStyleCnt="0"/>
      <dgm:spPr/>
    </dgm:pt>
    <dgm:pt modelId="{70567E4A-4AE7-4D99-B901-FD2270689106}" type="pres">
      <dgm:prSet presAssocID="{6974B0A6-B3F6-46F2-9E7F-2592121A67B8}" presName="compNode" presStyleCnt="0"/>
      <dgm:spPr/>
    </dgm:pt>
    <dgm:pt modelId="{E6EFA0D1-DF72-417A-9EFC-59341F6FBD45}" type="pres">
      <dgm:prSet presAssocID="{6974B0A6-B3F6-46F2-9E7F-2592121A67B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65C540A-E1EC-4172-8955-A1E31E9717E7}" type="pres">
      <dgm:prSet presAssocID="{6974B0A6-B3F6-46F2-9E7F-2592121A67B8}" presName="invisiNode" presStyleLbl="node1" presStyleIdx="0" presStyleCnt="3"/>
      <dgm:spPr/>
    </dgm:pt>
    <dgm:pt modelId="{1DBF239A-388D-4C38-9AAD-73A153CFCD02}" type="pres">
      <dgm:prSet presAssocID="{6974B0A6-B3F6-46F2-9E7F-2592121A67B8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DFAA30F-497F-431D-9366-7333681ED00E}" type="pres">
      <dgm:prSet presAssocID="{3113F37A-FFBF-4259-A575-2FF58D151944}" presName="sibTrans" presStyleLbl="sibTrans2D1" presStyleIdx="0" presStyleCnt="0"/>
      <dgm:spPr/>
      <dgm:t>
        <a:bodyPr/>
        <a:lstStyle/>
        <a:p>
          <a:endParaRPr lang="es-CL"/>
        </a:p>
      </dgm:t>
    </dgm:pt>
    <dgm:pt modelId="{FACE53EF-D56E-4F89-9E53-C07EB46144D7}" type="pres">
      <dgm:prSet presAssocID="{CDDDF546-00D4-424E-8D85-18B8CFAE4E80}" presName="compNode" presStyleCnt="0"/>
      <dgm:spPr/>
    </dgm:pt>
    <dgm:pt modelId="{9C44D610-16E3-432C-8BE6-2563AC9679F4}" type="pres">
      <dgm:prSet presAssocID="{CDDDF546-00D4-424E-8D85-18B8CFAE4E8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DB1491A-11B6-4E91-9425-4B1435BE22E0}" type="pres">
      <dgm:prSet presAssocID="{CDDDF546-00D4-424E-8D85-18B8CFAE4E80}" presName="invisiNode" presStyleLbl="node1" presStyleIdx="1" presStyleCnt="3"/>
      <dgm:spPr/>
    </dgm:pt>
    <dgm:pt modelId="{8373243D-68AD-4D03-A4EC-4FB095FF7FF6}" type="pres">
      <dgm:prSet presAssocID="{CDDDF546-00D4-424E-8D85-18B8CFAE4E80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D5E83DD-D60E-4F76-9D61-520E78B9144E}" type="pres">
      <dgm:prSet presAssocID="{04C7FF5C-8903-4226-88D1-3A51B1F4FDC8}" presName="sibTrans" presStyleLbl="sibTrans2D1" presStyleIdx="0" presStyleCnt="0"/>
      <dgm:spPr/>
      <dgm:t>
        <a:bodyPr/>
        <a:lstStyle/>
        <a:p>
          <a:endParaRPr lang="es-CL"/>
        </a:p>
      </dgm:t>
    </dgm:pt>
    <dgm:pt modelId="{CA2179C6-8DE3-49D1-8DBD-543A291BCF64}" type="pres">
      <dgm:prSet presAssocID="{E91B6BF2-1666-484F-8188-994718C098E8}" presName="compNode" presStyleCnt="0"/>
      <dgm:spPr/>
    </dgm:pt>
    <dgm:pt modelId="{C1810D0E-0739-47B0-B384-5A09B7678661}" type="pres">
      <dgm:prSet presAssocID="{E91B6BF2-1666-484F-8188-994718C098E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C2437E3-BF54-46D7-BC30-45F5660022A1}" type="pres">
      <dgm:prSet presAssocID="{E91B6BF2-1666-484F-8188-994718C098E8}" presName="invisiNode" presStyleLbl="node1" presStyleIdx="2" presStyleCnt="3"/>
      <dgm:spPr/>
    </dgm:pt>
    <dgm:pt modelId="{80C87C00-E53D-45B8-88EB-CC777EC75842}" type="pres">
      <dgm:prSet presAssocID="{E91B6BF2-1666-484F-8188-994718C098E8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B42F53A-5F4C-4506-9B15-4EF29027CDCD}" type="presOf" srcId="{04C7FF5C-8903-4226-88D1-3A51B1F4FDC8}" destId="{CD5E83DD-D60E-4F76-9D61-520E78B9144E}" srcOrd="0" destOrd="0" presId="urn:microsoft.com/office/officeart/2005/8/layout/pList2"/>
    <dgm:cxn modelId="{71578159-D5F5-4030-AD96-291E7151740C}" type="presOf" srcId="{52149BF6-B9B7-4E6E-8DFC-B8096826C4F0}" destId="{5F56629C-5788-4EA1-A3D5-090E7B1D65D2}" srcOrd="0" destOrd="0" presId="urn:microsoft.com/office/officeart/2005/8/layout/pList2"/>
    <dgm:cxn modelId="{480B1F82-D1B3-4899-942B-442034B22390}" srcId="{52149BF6-B9B7-4E6E-8DFC-B8096826C4F0}" destId="{6974B0A6-B3F6-46F2-9E7F-2592121A67B8}" srcOrd="0" destOrd="0" parTransId="{04BFE6A5-ADB2-4CDB-BA98-663A55D125BE}" sibTransId="{3113F37A-FFBF-4259-A575-2FF58D151944}"/>
    <dgm:cxn modelId="{BB7880A3-18A3-4D6F-9B6D-FD470CC31A76}" srcId="{52149BF6-B9B7-4E6E-8DFC-B8096826C4F0}" destId="{E91B6BF2-1666-484F-8188-994718C098E8}" srcOrd="2" destOrd="0" parTransId="{95518368-0A91-479C-B171-7B50A5E4D202}" sibTransId="{0AD7CD5F-E909-4D88-B993-4EF31BAA36E4}"/>
    <dgm:cxn modelId="{C0441E63-9000-469F-BC62-142026CFE3CA}" type="presOf" srcId="{6974B0A6-B3F6-46F2-9E7F-2592121A67B8}" destId="{E6EFA0D1-DF72-417A-9EFC-59341F6FBD45}" srcOrd="0" destOrd="0" presId="urn:microsoft.com/office/officeart/2005/8/layout/pList2"/>
    <dgm:cxn modelId="{C206E478-EE21-4A89-BC73-EC9DA125850E}" type="presOf" srcId="{3113F37A-FFBF-4259-A575-2FF58D151944}" destId="{8DFAA30F-497F-431D-9366-7333681ED00E}" srcOrd="0" destOrd="0" presId="urn:microsoft.com/office/officeart/2005/8/layout/pList2"/>
    <dgm:cxn modelId="{C9A64E0B-6452-4DD4-9EA6-3A445C241C28}" srcId="{52149BF6-B9B7-4E6E-8DFC-B8096826C4F0}" destId="{CDDDF546-00D4-424E-8D85-18B8CFAE4E80}" srcOrd="1" destOrd="0" parTransId="{7DEA1F58-50C6-489B-8BD8-6FE15BECE43D}" sibTransId="{04C7FF5C-8903-4226-88D1-3A51B1F4FDC8}"/>
    <dgm:cxn modelId="{4AC4EFC4-DEDB-4466-9796-E760D6734124}" type="presOf" srcId="{CDDDF546-00D4-424E-8D85-18B8CFAE4E80}" destId="{9C44D610-16E3-432C-8BE6-2563AC9679F4}" srcOrd="0" destOrd="0" presId="urn:microsoft.com/office/officeart/2005/8/layout/pList2"/>
    <dgm:cxn modelId="{0386B1B7-280A-4AB9-ABC0-3E0ACEC5C6A2}" type="presOf" srcId="{E91B6BF2-1666-484F-8188-994718C098E8}" destId="{C1810D0E-0739-47B0-B384-5A09B7678661}" srcOrd="0" destOrd="0" presId="urn:microsoft.com/office/officeart/2005/8/layout/pList2"/>
    <dgm:cxn modelId="{E1F294B3-637A-46F1-A03A-0AC5908482B9}" type="presParOf" srcId="{5F56629C-5788-4EA1-A3D5-090E7B1D65D2}" destId="{21E325B6-C004-4562-AD8A-26DD6C9D51C5}" srcOrd="0" destOrd="0" presId="urn:microsoft.com/office/officeart/2005/8/layout/pList2"/>
    <dgm:cxn modelId="{C306429E-69EF-470D-8B69-A3A46A2D1F2C}" type="presParOf" srcId="{5F56629C-5788-4EA1-A3D5-090E7B1D65D2}" destId="{A1B78593-C265-4CFA-8255-8AB1ACCB89CB}" srcOrd="1" destOrd="0" presId="urn:microsoft.com/office/officeart/2005/8/layout/pList2"/>
    <dgm:cxn modelId="{145057F6-A5A8-4226-BE4D-521E4E53D92F}" type="presParOf" srcId="{A1B78593-C265-4CFA-8255-8AB1ACCB89CB}" destId="{70567E4A-4AE7-4D99-B901-FD2270689106}" srcOrd="0" destOrd="0" presId="urn:microsoft.com/office/officeart/2005/8/layout/pList2"/>
    <dgm:cxn modelId="{65BC10B3-480F-4402-A8A6-958E91F76B0C}" type="presParOf" srcId="{70567E4A-4AE7-4D99-B901-FD2270689106}" destId="{E6EFA0D1-DF72-417A-9EFC-59341F6FBD45}" srcOrd="0" destOrd="0" presId="urn:microsoft.com/office/officeart/2005/8/layout/pList2"/>
    <dgm:cxn modelId="{3421806B-7AFD-4838-B69D-68CE8E8D7E8A}" type="presParOf" srcId="{70567E4A-4AE7-4D99-B901-FD2270689106}" destId="{A65C540A-E1EC-4172-8955-A1E31E9717E7}" srcOrd="1" destOrd="0" presId="urn:microsoft.com/office/officeart/2005/8/layout/pList2"/>
    <dgm:cxn modelId="{4325DA6F-F696-4C81-A05B-DEDB4EB430FA}" type="presParOf" srcId="{70567E4A-4AE7-4D99-B901-FD2270689106}" destId="{1DBF239A-388D-4C38-9AAD-73A153CFCD02}" srcOrd="2" destOrd="0" presId="urn:microsoft.com/office/officeart/2005/8/layout/pList2"/>
    <dgm:cxn modelId="{E792ACBD-174F-494C-996C-DA183AD5B2EB}" type="presParOf" srcId="{A1B78593-C265-4CFA-8255-8AB1ACCB89CB}" destId="{8DFAA30F-497F-431D-9366-7333681ED00E}" srcOrd="1" destOrd="0" presId="urn:microsoft.com/office/officeart/2005/8/layout/pList2"/>
    <dgm:cxn modelId="{A5047BA2-DB27-4F5D-BAF7-933FF85526E7}" type="presParOf" srcId="{A1B78593-C265-4CFA-8255-8AB1ACCB89CB}" destId="{FACE53EF-D56E-4F89-9E53-C07EB46144D7}" srcOrd="2" destOrd="0" presId="urn:microsoft.com/office/officeart/2005/8/layout/pList2"/>
    <dgm:cxn modelId="{5FAD2B81-A0AA-49E7-AB3C-D8EEA83E8D62}" type="presParOf" srcId="{FACE53EF-D56E-4F89-9E53-C07EB46144D7}" destId="{9C44D610-16E3-432C-8BE6-2563AC9679F4}" srcOrd="0" destOrd="0" presId="urn:microsoft.com/office/officeart/2005/8/layout/pList2"/>
    <dgm:cxn modelId="{F4508A08-B8C5-4BCF-9C30-6F896F3877C1}" type="presParOf" srcId="{FACE53EF-D56E-4F89-9E53-C07EB46144D7}" destId="{FDB1491A-11B6-4E91-9425-4B1435BE22E0}" srcOrd="1" destOrd="0" presId="urn:microsoft.com/office/officeart/2005/8/layout/pList2"/>
    <dgm:cxn modelId="{FCD1D4B4-7A8E-46D7-9CAA-EDC99FDF9060}" type="presParOf" srcId="{FACE53EF-D56E-4F89-9E53-C07EB46144D7}" destId="{8373243D-68AD-4D03-A4EC-4FB095FF7FF6}" srcOrd="2" destOrd="0" presId="urn:microsoft.com/office/officeart/2005/8/layout/pList2"/>
    <dgm:cxn modelId="{C7B7F139-1C4E-4E9E-BF28-5A4FD0F1A401}" type="presParOf" srcId="{A1B78593-C265-4CFA-8255-8AB1ACCB89CB}" destId="{CD5E83DD-D60E-4F76-9D61-520E78B9144E}" srcOrd="3" destOrd="0" presId="urn:microsoft.com/office/officeart/2005/8/layout/pList2"/>
    <dgm:cxn modelId="{035C7337-9106-4738-91CE-96BD1159F2FF}" type="presParOf" srcId="{A1B78593-C265-4CFA-8255-8AB1ACCB89CB}" destId="{CA2179C6-8DE3-49D1-8DBD-543A291BCF64}" srcOrd="4" destOrd="0" presId="urn:microsoft.com/office/officeart/2005/8/layout/pList2"/>
    <dgm:cxn modelId="{B628DDFA-DB15-4483-8FA2-A748C38B3F63}" type="presParOf" srcId="{CA2179C6-8DE3-49D1-8DBD-543A291BCF64}" destId="{C1810D0E-0739-47B0-B384-5A09B7678661}" srcOrd="0" destOrd="0" presId="urn:microsoft.com/office/officeart/2005/8/layout/pList2"/>
    <dgm:cxn modelId="{374F1EC6-000C-4815-93FB-808AAE3E3313}" type="presParOf" srcId="{CA2179C6-8DE3-49D1-8DBD-543A291BCF64}" destId="{7C2437E3-BF54-46D7-BC30-45F5660022A1}" srcOrd="1" destOrd="0" presId="urn:microsoft.com/office/officeart/2005/8/layout/pList2"/>
    <dgm:cxn modelId="{B7D8270D-11E6-4C61-B28F-CCA6C92C1B32}" type="presParOf" srcId="{CA2179C6-8DE3-49D1-8DBD-543A291BCF64}" destId="{80C87C00-E53D-45B8-88EB-CC777EC7584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595C5-74AA-4CF7-8E1E-12896C98FB5F}">
      <dsp:nvSpPr>
        <dsp:cNvPr id="0" name=""/>
        <dsp:cNvSpPr/>
      </dsp:nvSpPr>
      <dsp:spPr>
        <a:xfrm>
          <a:off x="4741442" y="2592850"/>
          <a:ext cx="1883629" cy="122016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 smtClean="0">
              <a:solidFill>
                <a:schemeClr val="accent1">
                  <a:lumMod val="50000"/>
                </a:schemeClr>
              </a:solidFill>
            </a:rPr>
            <a:t>Nivel Local </a:t>
          </a:r>
          <a:endParaRPr lang="es-CL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333334" y="2924695"/>
        <a:ext cx="1264934" cy="861517"/>
      </dsp:txXfrm>
    </dsp:sp>
    <dsp:sp modelId="{0E0032D1-F654-4021-BC71-474E22CD3E87}">
      <dsp:nvSpPr>
        <dsp:cNvPr id="0" name=""/>
        <dsp:cNvSpPr/>
      </dsp:nvSpPr>
      <dsp:spPr>
        <a:xfrm>
          <a:off x="1668152" y="2592850"/>
          <a:ext cx="1883629" cy="122016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 smtClean="0">
              <a:solidFill>
                <a:schemeClr val="accent1">
                  <a:lumMod val="50000"/>
                </a:schemeClr>
              </a:solidFill>
            </a:rPr>
            <a:t>Nivel Regional</a:t>
          </a:r>
          <a:endParaRPr lang="es-CL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694955" y="2924695"/>
        <a:ext cx="1264934" cy="861517"/>
      </dsp:txXfrm>
    </dsp:sp>
    <dsp:sp modelId="{BF9D222C-A580-4E97-B137-691CD392ACC6}">
      <dsp:nvSpPr>
        <dsp:cNvPr id="0" name=""/>
        <dsp:cNvSpPr/>
      </dsp:nvSpPr>
      <dsp:spPr>
        <a:xfrm>
          <a:off x="4741442" y="0"/>
          <a:ext cx="1883629" cy="122016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 smtClean="0">
              <a:solidFill>
                <a:schemeClr val="accent1">
                  <a:lumMod val="50000"/>
                </a:schemeClr>
              </a:solidFill>
            </a:rPr>
            <a:t>Nivel Nacional</a:t>
          </a:r>
          <a:endParaRPr lang="es-CL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333334" y="26803"/>
        <a:ext cx="1264934" cy="861517"/>
      </dsp:txXfrm>
    </dsp:sp>
    <dsp:sp modelId="{A0FE4BA9-D5C7-427C-82C9-A3A8131AB18B}">
      <dsp:nvSpPr>
        <dsp:cNvPr id="0" name=""/>
        <dsp:cNvSpPr/>
      </dsp:nvSpPr>
      <dsp:spPr>
        <a:xfrm>
          <a:off x="1668152" y="0"/>
          <a:ext cx="1883629" cy="1220165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 smtClean="0">
              <a:solidFill>
                <a:schemeClr val="accent1">
                  <a:lumMod val="50000"/>
                </a:schemeClr>
              </a:solidFill>
            </a:rPr>
            <a:t>Nivel Internacional</a:t>
          </a:r>
          <a:endParaRPr lang="es-CL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694955" y="26803"/>
        <a:ext cx="1264934" cy="861517"/>
      </dsp:txXfrm>
    </dsp:sp>
    <dsp:sp modelId="{3D72B718-5973-4669-8729-A797FF4C5801}">
      <dsp:nvSpPr>
        <dsp:cNvPr id="0" name=""/>
        <dsp:cNvSpPr/>
      </dsp:nvSpPr>
      <dsp:spPr>
        <a:xfrm>
          <a:off x="2457446" y="217341"/>
          <a:ext cx="1651035" cy="165103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kern="1200" dirty="0" smtClean="0">
              <a:solidFill>
                <a:srgbClr val="C00000"/>
              </a:solidFill>
            </a:rPr>
            <a:t>ACTORES</a:t>
          </a:r>
          <a:r>
            <a:rPr lang="es-MX" sz="1000" kern="1200" dirty="0" smtClean="0"/>
            <a:t>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/>
            <a:t>(sector público, privado, academia, sociedad civil, individuos, ciencia…)</a:t>
          </a:r>
          <a:endParaRPr lang="es-CL" sz="1000" kern="1200" dirty="0"/>
        </a:p>
      </dsp:txBody>
      <dsp:txXfrm>
        <a:off x="2941023" y="700918"/>
        <a:ext cx="1167458" cy="1167458"/>
      </dsp:txXfrm>
    </dsp:sp>
    <dsp:sp modelId="{58FD31EF-E10A-410C-B4F4-18C673365753}">
      <dsp:nvSpPr>
        <dsp:cNvPr id="0" name=""/>
        <dsp:cNvSpPr/>
      </dsp:nvSpPr>
      <dsp:spPr>
        <a:xfrm rot="5400000">
          <a:off x="4184742" y="217341"/>
          <a:ext cx="1651035" cy="165103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kern="1200" dirty="0" smtClean="0">
              <a:solidFill>
                <a:srgbClr val="C00000"/>
              </a:solidFill>
            </a:rPr>
            <a:t>INSTRUMENTOS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/>
            <a:t>(económicos, regulatorios, voluntarios…)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000" kern="1200" dirty="0"/>
        </a:p>
      </dsp:txBody>
      <dsp:txXfrm rot="-5400000">
        <a:off x="4184742" y="700918"/>
        <a:ext cx="1167458" cy="1167458"/>
      </dsp:txXfrm>
    </dsp:sp>
    <dsp:sp modelId="{825D5035-6E11-4378-A16E-63123660DA5E}">
      <dsp:nvSpPr>
        <dsp:cNvPr id="0" name=""/>
        <dsp:cNvSpPr/>
      </dsp:nvSpPr>
      <dsp:spPr>
        <a:xfrm rot="10800000">
          <a:off x="4184742" y="1944638"/>
          <a:ext cx="1651035" cy="165103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kern="1200" dirty="0" smtClean="0">
              <a:solidFill>
                <a:srgbClr val="C00000"/>
              </a:solidFill>
            </a:rPr>
            <a:t>DECISIONES</a:t>
          </a:r>
          <a:r>
            <a:rPr lang="es-MX" sz="1000" kern="1200" dirty="0" smtClean="0"/>
            <a:t> (Políticas públicas, Reformas legales…)</a:t>
          </a:r>
          <a:endParaRPr lang="es-CL" sz="1000" kern="1200" dirty="0"/>
        </a:p>
      </dsp:txBody>
      <dsp:txXfrm rot="10800000">
        <a:off x="4184742" y="1944638"/>
        <a:ext cx="1167458" cy="1167458"/>
      </dsp:txXfrm>
    </dsp:sp>
    <dsp:sp modelId="{00A4764E-1266-4606-B312-C5C293B0DAC8}">
      <dsp:nvSpPr>
        <dsp:cNvPr id="0" name=""/>
        <dsp:cNvSpPr/>
      </dsp:nvSpPr>
      <dsp:spPr>
        <a:xfrm rot="16200000">
          <a:off x="2457446" y="1944638"/>
          <a:ext cx="1651035" cy="165103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kern="1200" dirty="0" smtClean="0">
              <a:solidFill>
                <a:srgbClr val="C00000"/>
              </a:solidFill>
            </a:rPr>
            <a:t>MECANISMOS</a:t>
          </a:r>
          <a:r>
            <a:rPr lang="es-MX" sz="1000" b="1" kern="1200" dirty="0" smtClean="0"/>
            <a:t> </a:t>
          </a:r>
          <a:r>
            <a:rPr lang="es-MX" sz="1000" kern="1200" dirty="0" smtClean="0"/>
            <a:t>(Cabildos, Consultas públicas, Plebiscitos…)</a:t>
          </a:r>
          <a:endParaRPr lang="es-CL" sz="1000" kern="1200" dirty="0"/>
        </a:p>
      </dsp:txBody>
      <dsp:txXfrm rot="5400000">
        <a:off x="2941023" y="1944638"/>
        <a:ext cx="1167458" cy="1167458"/>
      </dsp:txXfrm>
    </dsp:sp>
    <dsp:sp modelId="{10E73B77-6B0F-4B04-BBDB-A1269A552A80}">
      <dsp:nvSpPr>
        <dsp:cNvPr id="0" name=""/>
        <dsp:cNvSpPr/>
      </dsp:nvSpPr>
      <dsp:spPr>
        <a:xfrm>
          <a:off x="3861589" y="1563336"/>
          <a:ext cx="570045" cy="49569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7A482-DBF4-4BC8-B73A-55552B601923}">
      <dsp:nvSpPr>
        <dsp:cNvPr id="0" name=""/>
        <dsp:cNvSpPr/>
      </dsp:nvSpPr>
      <dsp:spPr>
        <a:xfrm rot="10800000">
          <a:off x="3861589" y="1753987"/>
          <a:ext cx="570045" cy="495692"/>
        </a:xfrm>
        <a:prstGeom prst="circular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325B6-C004-4562-AD8A-26DD6C9D51C5}">
      <dsp:nvSpPr>
        <dsp:cNvPr id="0" name=""/>
        <dsp:cNvSpPr/>
      </dsp:nvSpPr>
      <dsp:spPr>
        <a:xfrm>
          <a:off x="0" y="0"/>
          <a:ext cx="9380971" cy="159242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F239A-388D-4C38-9AAD-73A153CFCD02}">
      <dsp:nvSpPr>
        <dsp:cNvPr id="0" name=""/>
        <dsp:cNvSpPr/>
      </dsp:nvSpPr>
      <dsp:spPr>
        <a:xfrm>
          <a:off x="281429" y="212323"/>
          <a:ext cx="2755660" cy="11677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FA0D1-DF72-417A-9EFC-59341F6FBD45}">
      <dsp:nvSpPr>
        <dsp:cNvPr id="0" name=""/>
        <dsp:cNvSpPr/>
      </dsp:nvSpPr>
      <dsp:spPr>
        <a:xfrm rot="10800000">
          <a:off x="281429" y="1592427"/>
          <a:ext cx="2755660" cy="19463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latin typeface="+mj-lt"/>
            </a:rPr>
            <a:t>Aumento del precio del combustible: Francia</a:t>
          </a:r>
          <a:endParaRPr lang="es-CL" sz="2000" b="0" kern="1200" dirty="0">
            <a:latin typeface="+mj-lt"/>
          </a:endParaRPr>
        </a:p>
      </dsp:txBody>
      <dsp:txXfrm rot="10800000">
        <a:off x="341284" y="1592427"/>
        <a:ext cx="2635950" cy="1886445"/>
      </dsp:txXfrm>
    </dsp:sp>
    <dsp:sp modelId="{8373243D-68AD-4D03-A4EC-4FB095FF7FF6}">
      <dsp:nvSpPr>
        <dsp:cNvPr id="0" name=""/>
        <dsp:cNvSpPr/>
      </dsp:nvSpPr>
      <dsp:spPr>
        <a:xfrm>
          <a:off x="3312655" y="212323"/>
          <a:ext cx="2755660" cy="11677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4D610-16E3-432C-8BE6-2563AC9679F4}">
      <dsp:nvSpPr>
        <dsp:cNvPr id="0" name=""/>
        <dsp:cNvSpPr/>
      </dsp:nvSpPr>
      <dsp:spPr>
        <a:xfrm rot="10800000">
          <a:off x="3312655" y="1592427"/>
          <a:ext cx="2755660" cy="19463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latin typeface="+mj-lt"/>
            </a:rPr>
            <a:t>Eliminación de subsidios al combustible: Ecuador</a:t>
          </a:r>
          <a:endParaRPr lang="es-CL" sz="2000" b="0" kern="1200" dirty="0">
            <a:latin typeface="+mj-lt"/>
          </a:endParaRPr>
        </a:p>
      </dsp:txBody>
      <dsp:txXfrm rot="10800000">
        <a:off x="3372510" y="1592427"/>
        <a:ext cx="2635950" cy="1886445"/>
      </dsp:txXfrm>
    </dsp:sp>
    <dsp:sp modelId="{80C87C00-E53D-45B8-88EB-CC777EC75842}">
      <dsp:nvSpPr>
        <dsp:cNvPr id="0" name=""/>
        <dsp:cNvSpPr/>
      </dsp:nvSpPr>
      <dsp:spPr>
        <a:xfrm>
          <a:off x="6343881" y="212323"/>
          <a:ext cx="2755660" cy="11677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10D0E-0739-47B0-B384-5A09B7678661}">
      <dsp:nvSpPr>
        <dsp:cNvPr id="0" name=""/>
        <dsp:cNvSpPr/>
      </dsp:nvSpPr>
      <dsp:spPr>
        <a:xfrm rot="10800000">
          <a:off x="6343881" y="1592427"/>
          <a:ext cx="2755660" cy="19463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latin typeface="+mj-lt"/>
            </a:rPr>
            <a:t>Aumento de la tarifa del transporte público (metro) vs subsidio a los combustibles fósiles: Chile</a:t>
          </a:r>
          <a:endParaRPr lang="es-CL" sz="2000" kern="1200" dirty="0">
            <a:latin typeface="+mj-lt"/>
          </a:endParaRPr>
        </a:p>
      </dsp:txBody>
      <dsp:txXfrm rot="10800000">
        <a:off x="6403736" y="1592427"/>
        <a:ext cx="2635950" cy="1886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4CFD0-2D86-4A43-BC90-CDFDA817CA61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B1432-E535-4DFE-A5EE-399B25D9678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0627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2FB4-CC0C-479B-A943-063135806914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B9C5E-F0CF-4E44-977D-BF98469DCBF0}" type="slidenum">
              <a:rPr lang="es-CL" smtClean="0"/>
              <a:t>‹#›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47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2FB4-CC0C-479B-A943-063135806914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B9C5E-F0CF-4E44-977D-BF98469DCBF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2708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2FB4-CC0C-479B-A943-063135806914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B9C5E-F0CF-4E44-977D-BF98469DCBF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541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2FB4-CC0C-479B-A943-063135806914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B9C5E-F0CF-4E44-977D-BF98469DCBF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149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2FB4-CC0C-479B-A943-063135806914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B9C5E-F0CF-4E44-977D-BF98469DCBF0}" type="slidenum">
              <a:rPr lang="es-CL" smtClean="0"/>
              <a:t>‹#›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44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2FB4-CC0C-479B-A943-063135806914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B9C5E-F0CF-4E44-977D-BF98469DCBF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401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2FB4-CC0C-479B-A943-063135806914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B9C5E-F0CF-4E44-977D-BF98469DCBF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527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2FB4-CC0C-479B-A943-063135806914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B9C5E-F0CF-4E44-977D-BF98469DCBF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69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2FB4-CC0C-479B-A943-063135806914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B9C5E-F0CF-4E44-977D-BF98469DCBF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351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BD32FB4-CC0C-479B-A943-063135806914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BB9C5E-F0CF-4E44-977D-BF98469DCBF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60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2FB4-CC0C-479B-A943-063135806914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B9C5E-F0CF-4E44-977D-BF98469DCBF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38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BD32FB4-CC0C-479B-A943-063135806914}" type="datetimeFigureOut">
              <a:rPr lang="es-CL" smtClean="0"/>
              <a:t>16-03-20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7BB9C5E-F0CF-4E44-977D-BF98469DCBF0}" type="slidenum">
              <a:rPr lang="es-CL" smtClean="0"/>
              <a:t>‹#›</a:t>
            </a:fld>
            <a:endParaRPr 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9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hyperlink" Target="http://www.leycambioclimaticochile.cl/" TargetMode="External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0.png"/><Relationship Id="rId8" Type="http://schemas.openxmlformats.org/officeDocument/2006/relationships/image" Target="../media/image3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8492" y="4390366"/>
            <a:ext cx="10058400" cy="1894523"/>
          </a:xfrm>
        </p:spPr>
        <p:txBody>
          <a:bodyPr>
            <a:noAutofit/>
          </a:bodyPr>
          <a:lstStyle/>
          <a:p>
            <a:pPr algn="ctr"/>
            <a:r>
              <a:rPr lang="es-CL" sz="2800" b="1" dirty="0" smtClean="0">
                <a:solidFill>
                  <a:schemeClr val="accent1">
                    <a:lumMod val="75000"/>
                  </a:schemeClr>
                </a:solidFill>
              </a:rPr>
              <a:t>“LA GOBERNANZA DEL CAMBIO CLIMÁTICO EN EL S.XXI”</a:t>
            </a:r>
          </a:p>
          <a:p>
            <a:pPr algn="ctr"/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</a:rPr>
              <a:t> 13 de marzo de 2020</a:t>
            </a:r>
          </a:p>
          <a:p>
            <a:pPr algn="ctr"/>
            <a:endParaRPr lang="es-MX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</a:rPr>
              <a:t>Dra</a:t>
            </a:r>
            <a:r>
              <a:rPr lang="es-MX" sz="1400" b="1" dirty="0">
                <a:solidFill>
                  <a:schemeClr val="accent1">
                    <a:lumMod val="75000"/>
                  </a:schemeClr>
                </a:solidFill>
              </a:rPr>
              <a:t>. Pilar Moraga </a:t>
            </a:r>
            <a:r>
              <a:rPr lang="es-MX" sz="1400" b="1" dirty="0" err="1">
                <a:solidFill>
                  <a:schemeClr val="accent1">
                    <a:lumMod val="75000"/>
                  </a:schemeClr>
                </a:solidFill>
              </a:rPr>
              <a:t>Sariego</a:t>
            </a:r>
            <a:r>
              <a:rPr lang="es-MX" sz="1400" b="1" dirty="0">
                <a:solidFill>
                  <a:schemeClr val="accent1">
                    <a:lumMod val="75000"/>
                  </a:schemeClr>
                </a:solidFill>
              </a:rPr>
              <a:t>, profesora Asociada Centro de Derecho Ambiental. </a:t>
            </a:r>
            <a:r>
              <a:rPr lang="es-MX" sz="1400" b="1" dirty="0" err="1">
                <a:solidFill>
                  <a:schemeClr val="accent1">
                    <a:lumMod val="75000"/>
                  </a:schemeClr>
                </a:solidFill>
              </a:rPr>
              <a:t>U.Chile</a:t>
            </a:r>
            <a:endParaRPr lang="es-MX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CL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828" y="1062216"/>
            <a:ext cx="2171199" cy="32204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86966" y="1062216"/>
            <a:ext cx="2013068" cy="32204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690" y="1062219"/>
            <a:ext cx="1905482" cy="322047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9" y="85363"/>
            <a:ext cx="2144488" cy="608334"/>
          </a:xfrm>
          <a:prstGeom prst="rect">
            <a:avLst/>
          </a:prstGeom>
        </p:spPr>
      </p:pic>
      <p:pic>
        <p:nvPicPr>
          <p:cNvPr id="12" name="Picture 4" descr="http://www.derecho.uchile.cl/u/ImageServlet?idDocumento=126523&amp;indice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962" y="85363"/>
            <a:ext cx="1895838" cy="716002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4821" y="1062216"/>
            <a:ext cx="2002781" cy="322047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9101" y="1062215"/>
            <a:ext cx="1827791" cy="32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2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D78D4FBF-C249-4387-8F3E-27A59A815A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" y="223219"/>
            <a:ext cx="773164" cy="43235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104208" y="1293024"/>
            <a:ext cx="10968048" cy="3915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i="1" dirty="0">
              <a:solidFill>
                <a:srgbClr val="FF0000"/>
              </a:solidFill>
            </a:endParaRPr>
          </a:p>
          <a:p>
            <a:pPr algn="ctr"/>
            <a:endParaRPr lang="es-CL" b="1" i="1" dirty="0" smtClean="0">
              <a:solidFill>
                <a:srgbClr val="FF0000"/>
              </a:solidFill>
            </a:endParaRPr>
          </a:p>
          <a:p>
            <a:pPr algn="ctr"/>
            <a:endParaRPr lang="es-CL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Image result for ley cambio climÃ¡tico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39" y="223219"/>
            <a:ext cx="4847674" cy="117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988298" y="1482115"/>
            <a:ext cx="4202986" cy="226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bg1"/>
                </a:solidFill>
                <a:hlinkClick r:id="rId4"/>
              </a:rPr>
              <a:t>http://www.leycambioclimaticochile.cl/</a:t>
            </a: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639" y="2465562"/>
            <a:ext cx="3118678" cy="37477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794" y="2465563"/>
            <a:ext cx="3272301" cy="37140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9296" y="2425245"/>
            <a:ext cx="3132878" cy="375439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024141" y="6304002"/>
            <a:ext cx="32568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sz="10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8095" y="614292"/>
            <a:ext cx="2220524" cy="155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ttp://elaboratumonografiapasoapaso.com/blog/wp-content/uploads/2011/03/Ideas-de-tema-de-investigaci%C3%B3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1" y="1773237"/>
            <a:ext cx="10556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8" descr="http://www.marmorinforma.mx/var/ezflow_site/storage/images/nacional/vida-y-arte/arte-advierte-sobre-peligros-del-cambio-climatico/217212-1-esl-ES/Arte-advierte-sobre-peligros-del-cambio-climatico_politicamai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2781300"/>
            <a:ext cx="2520951" cy="2325688"/>
          </a:xfrm>
        </p:spPr>
      </p:pic>
      <p:sp>
        <p:nvSpPr>
          <p:cNvPr id="3077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4CFF9F-F16B-406C-B1B5-EB666AACC2C2}" type="slidenum">
              <a:rPr lang="es-ES" altLang="es-CL">
                <a:solidFill>
                  <a:srgbClr val="AFADA5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es-ES" altLang="es-CL">
              <a:solidFill>
                <a:srgbClr val="AFADA5"/>
              </a:solidFill>
              <a:latin typeface="Calibri" panose="020F0502020204030204" pitchFamily="34" charset="0"/>
            </a:endParaRPr>
          </a:p>
        </p:txBody>
      </p:sp>
      <p:pic>
        <p:nvPicPr>
          <p:cNvPr id="169989" name="Picture 10" descr="http://www.apruchile.com/imagenes/monumentoMini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852737"/>
            <a:ext cx="2951163" cy="222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12" descr="http://www.icei.uchile.cl/u/ImageServlet?idDocumento=84433&amp;indice=0&amp;nocch=20120903183554.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852740"/>
            <a:ext cx="23368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1" name="8 Rectángulo"/>
          <p:cNvSpPr>
            <a:spLocks noChangeArrowheads="1"/>
          </p:cNvSpPr>
          <p:nvPr/>
        </p:nvSpPr>
        <p:spPr bwMode="auto">
          <a:xfrm>
            <a:off x="2135188" y="5373690"/>
            <a:ext cx="7969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L" b="1">
                <a:solidFill>
                  <a:srgbClr val="31859C"/>
                </a:solidFill>
              </a:rPr>
              <a:t>¡GRACIAS!</a:t>
            </a:r>
          </a:p>
          <a:p>
            <a:pPr algn="ctr" eaLnBrk="1" hangingPunct="1"/>
            <a:r>
              <a:rPr lang="es-MX" altLang="es-CL" b="1">
                <a:solidFill>
                  <a:srgbClr val="31859C"/>
                </a:solidFill>
              </a:rPr>
              <a:t>pmoraga@derecho.uchile.cl</a:t>
            </a:r>
            <a:endParaRPr lang="es-CL" altLang="es-CL" b="1">
              <a:solidFill>
                <a:srgbClr val="31859C"/>
              </a:solidFill>
            </a:endParaRPr>
          </a:p>
        </p:txBody>
      </p:sp>
      <p:sp>
        <p:nvSpPr>
          <p:cNvPr id="16999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altLang="es-C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9" y="85363"/>
            <a:ext cx="2144488" cy="60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5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99027"/>
              </p:ext>
            </p:extLst>
          </p:nvPr>
        </p:nvGraphicFramePr>
        <p:xfrm>
          <a:off x="1777285" y="1977039"/>
          <a:ext cx="8293225" cy="3813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1296" y="726734"/>
            <a:ext cx="1652996" cy="125030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307192" y="5059324"/>
            <a:ext cx="1701205" cy="11965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1094" y="3734607"/>
            <a:ext cx="2165663" cy="13112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4457" y="2071284"/>
            <a:ext cx="2399933" cy="152726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0891" y="412724"/>
            <a:ext cx="2607602" cy="5395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800" dirty="0" smtClean="0">
                <a:solidFill>
                  <a:srgbClr val="FF0000"/>
                </a:solidFill>
                <a:latin typeface="Forte" panose="03060902040502070203" pitchFamily="66" charset="0"/>
              </a:rPr>
              <a:t>?</a:t>
            </a:r>
          </a:p>
          <a:p>
            <a:pPr algn="ctr"/>
            <a:r>
              <a:rPr lang="es-MX" sz="2800" u="sng" dirty="0" smtClean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¿Qué decisiones se toman</a:t>
            </a:r>
            <a:r>
              <a:rPr lang="es-MX" sz="2800" dirty="0" smtClean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; </a:t>
            </a:r>
            <a:r>
              <a:rPr lang="es-MX" sz="2800" u="sng" dirty="0" smtClean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Cómo se toman </a:t>
            </a:r>
            <a:r>
              <a:rPr lang="es-MX" sz="2800" dirty="0" smtClean="0">
                <a:solidFill>
                  <a:schemeClr val="accent1"/>
                </a:solidFill>
                <a:latin typeface="Forte" panose="03060902040502070203" pitchFamily="66" charset="0"/>
              </a:rPr>
              <a:t>(valores, intereses, mecanismos);</a:t>
            </a:r>
          </a:p>
          <a:p>
            <a:pPr algn="ctr"/>
            <a:r>
              <a:rPr lang="es-MX" sz="2800" u="sng" dirty="0" smtClean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Quiénes las toman</a:t>
            </a:r>
            <a:r>
              <a:rPr lang="es-MX" sz="2800" dirty="0" smtClean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 </a:t>
            </a:r>
            <a:r>
              <a:rPr lang="es-MX" sz="2800" dirty="0" smtClean="0">
                <a:solidFill>
                  <a:schemeClr val="accent1"/>
                </a:solidFill>
                <a:latin typeface="Forte" panose="03060902040502070203" pitchFamily="66" charset="0"/>
              </a:rPr>
              <a:t>(Estado, sectores, mujeres, comunidades)?</a:t>
            </a:r>
            <a:endParaRPr lang="es-CL" sz="2800" dirty="0">
              <a:solidFill>
                <a:schemeClr val="accent1"/>
              </a:solidFill>
              <a:latin typeface="Forte" panose="03060902040502070203" pitchFamily="66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980833" y="451594"/>
            <a:ext cx="6455178" cy="1293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LA GOBERNANZA DEL CAMBIO CLIMÁTICO</a:t>
            </a:r>
            <a:endParaRPr lang="es-CL" sz="2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Cerrar corchete 12"/>
          <p:cNvSpPr/>
          <p:nvPr/>
        </p:nvSpPr>
        <p:spPr>
          <a:xfrm>
            <a:off x="8390117" y="2356642"/>
            <a:ext cx="129770" cy="275592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Cerrar corchete 14"/>
          <p:cNvSpPr/>
          <p:nvPr/>
        </p:nvSpPr>
        <p:spPr>
          <a:xfrm flipH="1">
            <a:off x="3338286" y="2356642"/>
            <a:ext cx="75468" cy="275592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errar corchete 16"/>
          <p:cNvSpPr/>
          <p:nvPr/>
        </p:nvSpPr>
        <p:spPr>
          <a:xfrm rot="5400000">
            <a:off x="5855923" y="4941527"/>
            <a:ext cx="113380" cy="1847232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Cerrar corchete 18"/>
          <p:cNvSpPr/>
          <p:nvPr/>
        </p:nvSpPr>
        <p:spPr>
          <a:xfrm rot="5400000" flipH="1">
            <a:off x="5895395" y="1036205"/>
            <a:ext cx="45719" cy="183594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504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77129" y="1858612"/>
            <a:ext cx="10058400" cy="402336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endParaRPr lang="es-CL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77129" y="1446191"/>
            <a:ext cx="184731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CL" sz="2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s-MX" sz="2800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9" y="85363"/>
            <a:ext cx="2144488" cy="608334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925514072"/>
              </p:ext>
            </p:extLst>
          </p:nvPr>
        </p:nvGraphicFramePr>
        <p:xfrm>
          <a:off x="1854558" y="1858612"/>
          <a:ext cx="9380971" cy="3538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lecha izquierda y derecha 5"/>
          <p:cNvSpPr/>
          <p:nvPr/>
        </p:nvSpPr>
        <p:spPr>
          <a:xfrm>
            <a:off x="1269494" y="5541862"/>
            <a:ext cx="10074218" cy="740943"/>
          </a:xfrm>
          <a:prstGeom prst="left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+mj-lt"/>
              </a:rPr>
              <a:t>+ EQUIDAD </a:t>
            </a:r>
            <a:r>
              <a:rPr lang="es-MX" b="1" dirty="0">
                <a:latin typeface="+mj-lt"/>
              </a:rPr>
              <a:t>SOCIAL</a:t>
            </a:r>
            <a:endParaRPr lang="es-CL" b="1" dirty="0"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854558" y="693697"/>
            <a:ext cx="94891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6000" dirty="0" smtClean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¿Qué </a:t>
            </a:r>
            <a:r>
              <a:rPr lang="es-MX" sz="6000" dirty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decisiones se </a:t>
            </a:r>
            <a:r>
              <a:rPr lang="es-MX" sz="6000" dirty="0" smtClean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toman?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964321" y="5794351"/>
            <a:ext cx="3243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http://www.cr2.cl/antropoceno/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35"/>
            <a:ext cx="12192000" cy="6336406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692694" y="5104963"/>
            <a:ext cx="718185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br>
              <a:rPr lang="es-CL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s-CL" b="1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s-CL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s-CL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4" descr="Image result for rules book cop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428" y="1753607"/>
            <a:ext cx="6484923" cy="3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56" y="213186"/>
            <a:ext cx="1685327" cy="1800883"/>
          </a:xfrm>
          <a:prstGeom prst="rect">
            <a:avLst/>
          </a:prstGeom>
        </p:spPr>
      </p:pic>
      <p:sp>
        <p:nvSpPr>
          <p:cNvPr id="10" name="Título 8"/>
          <p:cNvSpPr txBox="1">
            <a:spLocks/>
          </p:cNvSpPr>
          <p:nvPr/>
        </p:nvSpPr>
        <p:spPr>
          <a:xfrm>
            <a:off x="1603983" y="-3234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358639" y="388443"/>
            <a:ext cx="6280282" cy="1106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Art. 2. 19 AP. </a:t>
            </a:r>
            <a:r>
              <a:rPr lang="es-CL" sz="1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Todas las partes deberían esforzarse por formular y comunicar estrategias a largo </a:t>
            </a:r>
            <a:r>
              <a:rPr lang="es-CL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plazo para </a:t>
            </a:r>
            <a:r>
              <a:rPr lang="es-CL" sz="1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un desarrollo con bajas emisiones de gases de efecto </a:t>
            </a:r>
            <a:r>
              <a:rPr lang="es-CL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invernadero (…)</a:t>
            </a:r>
            <a:endParaRPr lang="es-CL" sz="14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276" y="2583733"/>
            <a:ext cx="1188771" cy="6657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834" y="4121240"/>
            <a:ext cx="3703394" cy="260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5611" y="1910128"/>
            <a:ext cx="10449918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           + PARTICIPACIÓN                                                       + ACCESO A LA INFORMACIÓN</a:t>
            </a:r>
          </a:p>
          <a:p>
            <a:pPr marL="0" indent="0" algn="ctr">
              <a:buNone/>
            </a:pPr>
            <a:endParaRPr lang="es-MX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s-MX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CABILDOS, CONSULTA PÚBLICA, PLEBISCITOS, </a:t>
            </a:r>
          </a:p>
          <a:p>
            <a:pPr marL="0" indent="0">
              <a:buNone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             REGULACIÓN,CONSTITUCIÓN</a:t>
            </a:r>
          </a:p>
          <a:p>
            <a:pPr>
              <a:buFont typeface="Courier New" panose="02070309020205020404" pitchFamily="49" charset="0"/>
              <a:buChar char="o"/>
            </a:pPr>
            <a:endParaRPr lang="es-MX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s-CL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9" y="85363"/>
            <a:ext cx="2144488" cy="60833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55545" y="650482"/>
            <a:ext cx="11087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6000" dirty="0" smtClean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¿</a:t>
            </a:r>
            <a:r>
              <a:rPr lang="es-MX" sz="6000" dirty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 </a:t>
            </a:r>
            <a:r>
              <a:rPr lang="es-MX" sz="6000" dirty="0" smtClean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Cómo </a:t>
            </a:r>
            <a:r>
              <a:rPr lang="es-MX" sz="6000" dirty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se </a:t>
            </a:r>
            <a:r>
              <a:rPr lang="es-MX" sz="6000" dirty="0" smtClean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toman las decisiones?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4044829" y="2375556"/>
            <a:ext cx="930115" cy="689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1803043" y="2398094"/>
            <a:ext cx="1004552" cy="667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3425139" y="2398094"/>
            <a:ext cx="2146" cy="712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898" y="4228275"/>
            <a:ext cx="4499427" cy="1905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886" y="5742655"/>
            <a:ext cx="1099524" cy="781241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954" y="2350718"/>
            <a:ext cx="2982869" cy="21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78D4FBF-C249-4387-8F3E-27A59A815A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99" y="1024664"/>
            <a:ext cx="579873" cy="32426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5B760F5-4B01-4BC3-90A1-21B3108D1F14}"/>
              </a:ext>
            </a:extLst>
          </p:cNvPr>
          <p:cNvSpPr txBox="1"/>
          <p:nvPr/>
        </p:nvSpPr>
        <p:spPr>
          <a:xfrm>
            <a:off x="5806602" y="5730809"/>
            <a:ext cx="475682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i="1" dirty="0">
                <a:solidFill>
                  <a:srgbClr val="2C98D0"/>
                </a:solidFill>
              </a:rPr>
              <a:t>GOVSPI</a:t>
            </a:r>
            <a:endParaRPr lang="es-CL" sz="825" i="1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78F6F692-8BFD-4EAF-9CE4-D7620DC950BC}"/>
              </a:ext>
            </a:extLst>
          </p:cNvPr>
          <p:cNvCxnSpPr/>
          <p:nvPr/>
        </p:nvCxnSpPr>
        <p:spPr>
          <a:xfrm>
            <a:off x="6842599" y="5730808"/>
            <a:ext cx="3976181" cy="0"/>
          </a:xfrm>
          <a:prstGeom prst="line">
            <a:avLst/>
          </a:prstGeom>
          <a:ln>
            <a:solidFill>
              <a:srgbClr val="2C9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D949DF8D-AFE9-4CF4-A0E5-2563D91A9B4B}"/>
              </a:ext>
            </a:extLst>
          </p:cNvPr>
          <p:cNvSpPr txBox="1">
            <a:spLocks/>
          </p:cNvSpPr>
          <p:nvPr/>
        </p:nvSpPr>
        <p:spPr>
          <a:xfrm>
            <a:off x="2744222" y="1055713"/>
            <a:ext cx="7405511" cy="5587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L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599311" y="1566462"/>
            <a:ext cx="7655309" cy="4032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/>
            <a:endParaRPr lang="en-GB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355957" y="1650335"/>
            <a:ext cx="8066374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_tradnl" sz="15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es-CL" sz="10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0232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235" y="2636830"/>
            <a:ext cx="512951" cy="3255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2345838" y="857250"/>
            <a:ext cx="16789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5763" indent="-385763">
              <a:buAutoNum type="arabicPeriod"/>
            </a:pPr>
            <a:r>
              <a:rPr lang="es-MX" sz="900" b="1" dirty="0">
                <a:solidFill>
                  <a:schemeClr val="accent1">
                    <a:lumMod val="50000"/>
                  </a:schemeClr>
                </a:solidFill>
              </a:rPr>
              <a:t>Contexto internacional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546842" y="5444269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8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0" y="0"/>
          <a:ext cx="12192000" cy="3458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  <a:gridCol w="4064000"/>
              </a:tblGrid>
              <a:tr h="3458818">
                <a:tc>
                  <a:txBody>
                    <a:bodyPr/>
                    <a:lstStyle/>
                    <a:p>
                      <a:pPr algn="ctr"/>
                      <a:endParaRPr lang="es-MX" dirty="0" smtClean="0">
                        <a:latin typeface="+mj-lt"/>
                      </a:endParaRPr>
                    </a:p>
                    <a:p>
                      <a:pPr algn="ctr"/>
                      <a:r>
                        <a:rPr lang="es-MX" sz="2800" dirty="0" smtClean="0">
                          <a:latin typeface="+mj-lt"/>
                        </a:rPr>
                        <a:t>NDC</a:t>
                      </a:r>
                    </a:p>
                    <a:p>
                      <a:pPr algn="ctr"/>
                      <a:endParaRPr lang="es-CL" sz="2800" dirty="0">
                        <a:latin typeface="+mj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dirty="0" smtClean="0">
                        <a:latin typeface="+mj-lt"/>
                      </a:endParaRPr>
                    </a:p>
                    <a:p>
                      <a:pPr algn="ctr"/>
                      <a:r>
                        <a:rPr lang="es-MX" sz="2800" dirty="0" smtClean="0">
                          <a:latin typeface="+mj-lt"/>
                        </a:rPr>
                        <a:t>LEYES DOMÉSTICAS</a:t>
                      </a:r>
                      <a:endParaRPr lang="es-CL" sz="2800" dirty="0">
                        <a:latin typeface="+mj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dirty="0" smtClean="0">
                        <a:latin typeface="+mj-lt"/>
                      </a:endParaRPr>
                    </a:p>
                    <a:p>
                      <a:pPr algn="ctr"/>
                      <a:r>
                        <a:rPr lang="es-MX" sz="2800" dirty="0" smtClean="0">
                          <a:latin typeface="+mj-lt"/>
                        </a:rPr>
                        <a:t>LITIGACIÓN</a:t>
                      </a:r>
                      <a:endParaRPr lang="es-CL" sz="2800" dirty="0">
                        <a:latin typeface="+mj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394" y="781878"/>
            <a:ext cx="2888973" cy="25046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81" y="761998"/>
            <a:ext cx="3152023" cy="2544419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023360" y="5411019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sz="2400" b="1" dirty="0">
              <a:solidFill>
                <a:srgbClr val="FFC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874" y="781878"/>
            <a:ext cx="3184252" cy="250466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3528650"/>
            <a:ext cx="12192000" cy="27396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 b="1" dirty="0" smtClean="0">
              <a:solidFill>
                <a:srgbClr val="C00000"/>
              </a:solidFill>
            </a:endParaRPr>
          </a:p>
          <a:p>
            <a:pPr algn="ctr"/>
            <a:endParaRPr lang="es-MX" sz="1200" b="1" dirty="0" smtClean="0">
              <a:solidFill>
                <a:srgbClr val="C00000"/>
              </a:solidFill>
            </a:endParaRPr>
          </a:p>
          <a:p>
            <a:pPr algn="ctr"/>
            <a:endParaRPr lang="es-MX" sz="1200" b="1" dirty="0">
              <a:solidFill>
                <a:srgbClr val="C00000"/>
              </a:solidFill>
            </a:endParaRPr>
          </a:p>
          <a:p>
            <a:pPr algn="ctr"/>
            <a:endParaRPr lang="es-MX" sz="1200" b="1" u="sng" dirty="0" smtClean="0">
              <a:solidFill>
                <a:srgbClr val="C00000"/>
              </a:solidFill>
            </a:endParaRPr>
          </a:p>
          <a:p>
            <a:pPr algn="ctr"/>
            <a:endParaRPr lang="es-MX" sz="1200" b="1" u="sng" dirty="0">
              <a:solidFill>
                <a:srgbClr val="C00000"/>
              </a:solidFill>
            </a:endParaRPr>
          </a:p>
          <a:p>
            <a:pPr algn="ctr"/>
            <a:r>
              <a:rPr lang="es-MX" sz="1200" b="1" u="sng" dirty="0" smtClean="0">
                <a:solidFill>
                  <a:srgbClr val="C00000"/>
                </a:solidFill>
              </a:rPr>
              <a:t>ORGANIZACIÓN DEL ESTADO </a:t>
            </a:r>
          </a:p>
          <a:p>
            <a:pPr algn="ctr"/>
            <a:r>
              <a:rPr lang="es-MX" sz="1200" dirty="0" smtClean="0">
                <a:solidFill>
                  <a:srgbClr val="C00000"/>
                </a:solidFill>
              </a:rPr>
              <a:t>(CENTRALIZADO/DESCENTRALIZADO, FEDERAL, PRESIDENCIAL/SEMIPRESIDENCIAL, ROL DE LOS GOBIERNOS REGIONALES Y LOCALES, MECANISMOS DE PARTICIPACIÓN CIUDADANA)</a:t>
            </a:r>
          </a:p>
          <a:p>
            <a:pPr algn="ctr"/>
            <a:endParaRPr lang="es-MX" sz="1200" dirty="0" smtClean="0">
              <a:solidFill>
                <a:srgbClr val="C00000"/>
              </a:solidFill>
            </a:endParaRPr>
          </a:p>
          <a:p>
            <a:pPr algn="ctr"/>
            <a:r>
              <a:rPr lang="es-MX" sz="1200" b="1" u="sng" dirty="0" smtClean="0">
                <a:solidFill>
                  <a:srgbClr val="C00000"/>
                </a:solidFill>
              </a:rPr>
              <a:t>ORGANIZACIÓN DEL TERRITORIO</a:t>
            </a:r>
          </a:p>
          <a:p>
            <a:pPr algn="ctr"/>
            <a:r>
              <a:rPr lang="es-MX" sz="1200" dirty="0" smtClean="0">
                <a:solidFill>
                  <a:srgbClr val="C00000"/>
                </a:solidFill>
              </a:rPr>
              <a:t>(USOS PERMITIDOS, PROHIBICIONES, METAS DE EMISIONES)</a:t>
            </a:r>
          </a:p>
          <a:p>
            <a:pPr algn="ctr"/>
            <a:endParaRPr lang="es-MX" sz="1200" dirty="0" smtClean="0">
              <a:solidFill>
                <a:srgbClr val="C00000"/>
              </a:solidFill>
            </a:endParaRPr>
          </a:p>
          <a:p>
            <a:pPr algn="ctr"/>
            <a:r>
              <a:rPr lang="es-MX" sz="1200" b="1" u="sng" dirty="0" smtClean="0">
                <a:solidFill>
                  <a:srgbClr val="C00000"/>
                </a:solidFill>
              </a:rPr>
              <a:t>DERECHOS Y DEBERES</a:t>
            </a:r>
          </a:p>
          <a:p>
            <a:pPr algn="ctr"/>
            <a:r>
              <a:rPr lang="es-MX" sz="1200" dirty="0" smtClean="0">
                <a:solidFill>
                  <a:srgbClr val="C00000"/>
                </a:solidFill>
              </a:rPr>
              <a:t>(DERECHO A UN MEDIO AMBIENTE SANO, DERECHOS DE LA NATURALEZA, DERECHO A UN CLIMA ESTABLE, DERECHO HUMANO AL AGUA)</a:t>
            </a:r>
          </a:p>
          <a:p>
            <a:pPr algn="ctr"/>
            <a:endParaRPr lang="es-MX" sz="1200" dirty="0" smtClean="0">
              <a:solidFill>
                <a:srgbClr val="C00000"/>
              </a:solidFill>
            </a:endParaRPr>
          </a:p>
          <a:p>
            <a:pPr algn="ctr"/>
            <a:r>
              <a:rPr lang="es-MX" sz="1200" b="1" u="sng" dirty="0" smtClean="0">
                <a:solidFill>
                  <a:srgbClr val="C00000"/>
                </a:solidFill>
              </a:rPr>
              <a:t>TRATAMIENTO DE LOS ELEMENTOS DEL MEDIO AMBIENTE</a:t>
            </a:r>
          </a:p>
          <a:p>
            <a:pPr algn="ctr"/>
            <a:r>
              <a:rPr lang="es-MX" sz="1200" dirty="0" smtClean="0">
                <a:solidFill>
                  <a:srgbClr val="C00000"/>
                </a:solidFill>
              </a:rPr>
              <a:t>SUELO, AGUA, AIRE</a:t>
            </a:r>
          </a:p>
          <a:p>
            <a:pPr algn="ctr"/>
            <a:endParaRPr lang="es-MX" sz="1200" dirty="0">
              <a:solidFill>
                <a:srgbClr val="C00000"/>
              </a:solidFill>
            </a:endParaRPr>
          </a:p>
          <a:p>
            <a:pPr algn="ctr"/>
            <a:r>
              <a:rPr lang="es-MX" sz="1200" b="1" u="sng" dirty="0" smtClean="0">
                <a:solidFill>
                  <a:srgbClr val="C00000"/>
                </a:solidFill>
              </a:rPr>
              <a:t>PRINCIPIOS</a:t>
            </a:r>
          </a:p>
          <a:p>
            <a:pPr algn="ctr"/>
            <a:r>
              <a:rPr lang="es-MX" sz="1200" dirty="0" smtClean="0">
                <a:solidFill>
                  <a:srgbClr val="C00000"/>
                </a:solidFill>
              </a:rPr>
              <a:t>EQUIDAD, SOLIDARIDAD, </a:t>
            </a:r>
          </a:p>
          <a:p>
            <a:pPr algn="ctr"/>
            <a:endParaRPr lang="es-MX" sz="1400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5881" y="5168908"/>
            <a:ext cx="1671842" cy="1030969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0" y="3458818"/>
            <a:ext cx="12192000" cy="1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13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9" y="85363"/>
            <a:ext cx="2144488" cy="60833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02499" y="5361262"/>
            <a:ext cx="118895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6000" dirty="0" smtClean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¿</a:t>
            </a:r>
            <a:r>
              <a:rPr lang="es-MX" sz="6000" dirty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 </a:t>
            </a:r>
            <a:r>
              <a:rPr lang="es-MX" sz="6000" dirty="0" smtClean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Quiénes toman las decisiones ?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061" y="301305"/>
            <a:ext cx="5308663" cy="505995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4608" y="301305"/>
            <a:ext cx="2204824" cy="158068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7487" y="1918951"/>
            <a:ext cx="2204824" cy="16513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7487" y="3660036"/>
            <a:ext cx="2204824" cy="170122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80" y="1713922"/>
            <a:ext cx="2509525" cy="14450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980" y="3173814"/>
            <a:ext cx="2509525" cy="109152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79" y="4309863"/>
            <a:ext cx="2509525" cy="1051399"/>
          </a:xfrm>
          <a:prstGeom prst="rect">
            <a:avLst/>
          </a:prstGeom>
        </p:spPr>
      </p:pic>
      <p:cxnSp>
        <p:nvCxnSpPr>
          <p:cNvPr id="18" name="Conector curvado 17"/>
          <p:cNvCxnSpPr/>
          <p:nvPr/>
        </p:nvCxnSpPr>
        <p:spPr>
          <a:xfrm rot="16200000" flipH="1">
            <a:off x="8753716" y="779612"/>
            <a:ext cx="919670" cy="628495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curvado 21"/>
          <p:cNvCxnSpPr/>
          <p:nvPr/>
        </p:nvCxnSpPr>
        <p:spPr>
          <a:xfrm flipV="1">
            <a:off x="2655479" y="3081679"/>
            <a:ext cx="459361" cy="416099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curvado 23"/>
          <p:cNvCxnSpPr/>
          <p:nvPr/>
        </p:nvCxnSpPr>
        <p:spPr>
          <a:xfrm rot="5400000" flipH="1" flipV="1">
            <a:off x="8776275" y="3112141"/>
            <a:ext cx="874550" cy="628493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curvado 29"/>
          <p:cNvCxnSpPr/>
          <p:nvPr/>
        </p:nvCxnSpPr>
        <p:spPr>
          <a:xfrm rot="16200000" flipH="1">
            <a:off x="2680005" y="1967024"/>
            <a:ext cx="482906" cy="38676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curvado 34"/>
          <p:cNvCxnSpPr/>
          <p:nvPr/>
        </p:nvCxnSpPr>
        <p:spPr>
          <a:xfrm rot="16200000" flipH="1">
            <a:off x="2660819" y="4560544"/>
            <a:ext cx="482906" cy="38676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curvado 35"/>
          <p:cNvCxnSpPr/>
          <p:nvPr/>
        </p:nvCxnSpPr>
        <p:spPr>
          <a:xfrm rot="16200000" flipH="1">
            <a:off x="8926353" y="4735977"/>
            <a:ext cx="482906" cy="38676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70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103086"/>
            <a:ext cx="10058400" cy="634274"/>
          </a:xfrm>
        </p:spPr>
        <p:txBody>
          <a:bodyPr>
            <a:normAutofit/>
          </a:bodyPr>
          <a:lstStyle/>
          <a:p>
            <a:pPr algn="ctr"/>
            <a:r>
              <a:rPr lang="es-CL" sz="2800" b="1" dirty="0" smtClean="0">
                <a:solidFill>
                  <a:schemeClr val="accent1">
                    <a:lumMod val="75000"/>
                  </a:schemeClr>
                </a:solidFill>
              </a:rPr>
              <a:t>CONCLUSIÓN: LA </a:t>
            </a:r>
            <a:r>
              <a:rPr lang="es-CL" sz="2800" b="1" dirty="0">
                <a:solidFill>
                  <a:schemeClr val="accent1">
                    <a:lumMod val="75000"/>
                  </a:schemeClr>
                </a:solidFill>
              </a:rPr>
              <a:t>GOBERNANZA DEL CAMBIO CLIMÁTICO EN EL S.XXI</a:t>
            </a:r>
            <a:endParaRPr lang="es-C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5771" y="1944914"/>
            <a:ext cx="11771086" cy="4296228"/>
          </a:xfrm>
        </p:spPr>
        <p:txBody>
          <a:bodyPr>
            <a:normAutofit/>
          </a:bodyPr>
          <a:lstStyle/>
          <a:p>
            <a:pPr algn="ctr"/>
            <a:r>
              <a:rPr lang="es-MX" dirty="0" smtClean="0">
                <a:solidFill>
                  <a:srgbClr val="C00000"/>
                </a:solidFill>
                <a:latin typeface="Lucida Handwriting" panose="03010101010101010101" pitchFamily="66" charset="0"/>
              </a:rPr>
              <a:t>Multiniveles, </a:t>
            </a:r>
            <a:r>
              <a:rPr lang="es-MX" dirty="0" err="1" smtClean="0">
                <a:solidFill>
                  <a:srgbClr val="C00000"/>
                </a:solidFill>
                <a:latin typeface="Lucida Handwriting" panose="03010101010101010101" pitchFamily="66" charset="0"/>
              </a:rPr>
              <a:t>multiactores</a:t>
            </a:r>
            <a:r>
              <a:rPr lang="es-MX" dirty="0" smtClean="0">
                <a:solidFill>
                  <a:srgbClr val="C00000"/>
                </a:solidFill>
                <a:latin typeface="Lucida Handwriting" panose="03010101010101010101" pitchFamily="66" charset="0"/>
              </a:rPr>
              <a:t>, </a:t>
            </a:r>
            <a:r>
              <a:rPr lang="es-MX" dirty="0" err="1" smtClean="0">
                <a:solidFill>
                  <a:srgbClr val="C00000"/>
                </a:solidFill>
                <a:latin typeface="Lucida Handwriting" panose="03010101010101010101" pitchFamily="66" charset="0"/>
              </a:rPr>
              <a:t>multiproblemas</a:t>
            </a:r>
            <a:r>
              <a:rPr lang="es-MX" dirty="0" smtClean="0">
                <a:solidFill>
                  <a:srgbClr val="C00000"/>
                </a:solidFill>
                <a:latin typeface="Lucida Handwriting" panose="03010101010101010101" pitchFamily="66" charset="0"/>
              </a:rPr>
              <a:t>, </a:t>
            </a:r>
            <a:r>
              <a:rPr lang="es-MX" dirty="0" err="1" smtClean="0">
                <a:solidFill>
                  <a:srgbClr val="C00000"/>
                </a:solidFill>
                <a:latin typeface="Lucida Handwriting" panose="03010101010101010101" pitchFamily="66" charset="0"/>
              </a:rPr>
              <a:t>multisectores</a:t>
            </a:r>
            <a:r>
              <a:rPr lang="es-MX" dirty="0" smtClean="0">
                <a:solidFill>
                  <a:srgbClr val="C00000"/>
                </a:solidFill>
                <a:latin typeface="Lucida Handwriting" panose="03010101010101010101" pitchFamily="66" charset="0"/>
              </a:rPr>
              <a:t>, </a:t>
            </a:r>
            <a:r>
              <a:rPr lang="es-MX" dirty="0" err="1" smtClean="0">
                <a:solidFill>
                  <a:srgbClr val="C00000"/>
                </a:solidFill>
                <a:latin typeface="Lucida Handwriting" panose="03010101010101010101" pitchFamily="66" charset="0"/>
              </a:rPr>
              <a:t>multiterritorios</a:t>
            </a:r>
            <a:r>
              <a:rPr lang="es-MX" dirty="0" smtClean="0">
                <a:solidFill>
                  <a:srgbClr val="C00000"/>
                </a:solidFill>
                <a:latin typeface="Lucida Handwriting" panose="03010101010101010101" pitchFamily="66" charset="0"/>
              </a:rPr>
              <a:t>, </a:t>
            </a:r>
            <a:r>
              <a:rPr lang="es-MX" dirty="0" err="1" smtClean="0">
                <a:solidFill>
                  <a:srgbClr val="C00000"/>
                </a:solidFill>
                <a:latin typeface="Lucida Handwriting" panose="03010101010101010101" pitchFamily="66" charset="0"/>
              </a:rPr>
              <a:t>multidisciplinas</a:t>
            </a:r>
            <a:r>
              <a:rPr lang="es-MX" dirty="0" smtClean="0">
                <a:solidFill>
                  <a:srgbClr val="C00000"/>
                </a:solidFill>
                <a:latin typeface="Lucida Handwriting" panose="03010101010101010101" pitchFamily="66" charset="0"/>
              </a:rPr>
              <a:t>, </a:t>
            </a:r>
            <a:r>
              <a:rPr lang="es-MX" dirty="0" err="1" smtClean="0">
                <a:solidFill>
                  <a:srgbClr val="C00000"/>
                </a:solidFill>
                <a:latin typeface="Lucida Handwriting" panose="03010101010101010101" pitchFamily="66" charset="0"/>
              </a:rPr>
              <a:t>multigénero</a:t>
            </a:r>
            <a:r>
              <a:rPr lang="es-MX" dirty="0" smtClean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</a:p>
          <a:p>
            <a:pPr algn="ctr"/>
            <a:r>
              <a:rPr lang="es-MX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ucida Handwriting" panose="03010101010101010101" pitchFamily="66" charset="0"/>
              </a:rPr>
              <a:t>Solidaridad, equidad, justicia social y ambiental</a:t>
            </a:r>
          </a:p>
          <a:p>
            <a:pPr algn="ctr"/>
            <a:r>
              <a:rPr lang="es-MX" dirty="0" smtClean="0">
                <a:solidFill>
                  <a:srgbClr val="C00000"/>
                </a:solidFill>
                <a:latin typeface="Lucida Handwriting" panose="03010101010101010101" pitchFamily="66" charset="0"/>
              </a:rPr>
              <a:t>Interés público, interés común de la humanidad, solidaridad, intereses colectivos presentes y futuros</a:t>
            </a:r>
          </a:p>
          <a:p>
            <a:pPr algn="ctr"/>
            <a:endParaRPr lang="es-MX" sz="2800" dirty="0" smtClean="0">
              <a:solidFill>
                <a:srgbClr val="C00000"/>
              </a:solidFill>
              <a:latin typeface="Lucida Handwriting" panose="03010101010101010101" pitchFamily="66" charset="0"/>
            </a:endParaRPr>
          </a:p>
          <a:p>
            <a:pPr algn="ctr"/>
            <a:endParaRPr lang="es-MX" sz="2800" dirty="0" smtClean="0">
              <a:solidFill>
                <a:srgbClr val="C0000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s-MX" sz="2800" dirty="0" smtClean="0">
                <a:solidFill>
                  <a:srgbClr val="92D050"/>
                </a:solidFill>
                <a:latin typeface="Lucida Handwriting" panose="03010101010101010101" pitchFamily="66" charset="0"/>
              </a:rPr>
              <a:t>¿</a:t>
            </a:r>
            <a:endParaRPr lang="es-MX" sz="2800" dirty="0" smtClean="0">
              <a:solidFill>
                <a:srgbClr val="C00000"/>
              </a:solidFill>
              <a:latin typeface="Lucida Handwriting" panose="03010101010101010101" pitchFamily="66" charset="0"/>
            </a:endParaRPr>
          </a:p>
          <a:p>
            <a:pPr algn="ctr"/>
            <a:endParaRPr lang="es-MX" sz="2800" dirty="0">
              <a:solidFill>
                <a:srgbClr val="C00000"/>
              </a:solidFill>
              <a:latin typeface="Lucida Handwriting" panose="03010101010101010101" pitchFamily="66" charset="0"/>
            </a:endParaRPr>
          </a:p>
          <a:p>
            <a:pPr algn="ctr"/>
            <a:endParaRPr lang="es-CL" sz="2800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892" y="3851501"/>
            <a:ext cx="9401175" cy="23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2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5051</TotalTime>
  <Words>366</Words>
  <Application>Microsoft Macintosh PowerPoint</Application>
  <PresentationFormat>Widescreen</PresentationFormat>
  <Paragraphs>76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Courier New</vt:lpstr>
      <vt:lpstr>Forte</vt:lpstr>
      <vt:lpstr>Lucida Handwriting</vt:lpstr>
      <vt:lpstr>Retrospección</vt:lpstr>
      <vt:lpstr>PowerPoint Presentation</vt:lpstr>
      <vt:lpstr>PowerPoint Presentation</vt:lpstr>
      <vt:lpstr> </vt:lpstr>
      <vt:lpstr>   </vt:lpstr>
      <vt:lpstr>PowerPoint Presentation</vt:lpstr>
      <vt:lpstr>PowerPoint Presentation</vt:lpstr>
      <vt:lpstr>PowerPoint Presentation</vt:lpstr>
      <vt:lpstr>PowerPoint Presentation</vt:lpstr>
      <vt:lpstr>CONCLUSIÓN: LA GOBERNANZA DEL CAMBIO CLIMÁTICO EN EL S.XXI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Pilar Mor</dc:creator>
  <cp:lastModifiedBy>Mauricio Osses</cp:lastModifiedBy>
  <cp:revision>73</cp:revision>
  <dcterms:created xsi:type="dcterms:W3CDTF">2019-10-20T16:53:03Z</dcterms:created>
  <dcterms:modified xsi:type="dcterms:W3CDTF">2020-03-18T09:20:40Z</dcterms:modified>
</cp:coreProperties>
</file>